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7"/>
  </p:notesMasterIdLst>
  <p:sldIdLst>
    <p:sldId id="256" r:id="rId5"/>
    <p:sldId id="257" r:id="rId6"/>
    <p:sldId id="258" r:id="rId7"/>
    <p:sldId id="259" r:id="rId8"/>
    <p:sldId id="260" r:id="rId9"/>
    <p:sldId id="263" r:id="rId10"/>
    <p:sldId id="264" r:id="rId11"/>
    <p:sldId id="266" r:id="rId12"/>
    <p:sldId id="267" r:id="rId13"/>
    <p:sldId id="261" r:id="rId14"/>
    <p:sldId id="268" r:id="rId15"/>
    <p:sldId id="262" r:id="rId16"/>
  </p:sldIdLst>
  <p:sldSz cx="9144000" cy="5143500" type="screen16x9"/>
  <p:notesSz cx="6858000" cy="9144000"/>
  <p:embeddedFontLst>
    <p:embeddedFont>
      <p:font typeface="Francois One" panose="02000503040000020004" pitchFamily="2" charset="77"/>
      <p:regular r:id="rId18"/>
    </p:embeddedFont>
    <p:embeddedFont>
      <p:font typeface="Lato" panose="020F0502020204030203" pitchFamily="34" charset="0"/>
      <p:regular r:id="rId19"/>
      <p:bold r:id="rId20"/>
      <p:italic r:id="rId21"/>
      <p:boldItalic r:id="rId22"/>
    </p:embeddedFont>
    <p:embeddedFont>
      <p:font typeface="Montserrat" pitchFamily="2" charset="77"/>
      <p:regular r:id="rId23"/>
      <p:bold r:id="rId24"/>
      <p:italic r:id="rId25"/>
      <p:boldItalic r:id="rId26"/>
    </p:embeddedFont>
    <p:embeddedFont>
      <p:font typeface="Raleway" pitchFamily="2" charset="77"/>
      <p:regular r:id="rId27"/>
      <p:bold r:id="rId28"/>
      <p:italic r:id="rId29"/>
      <p:boldItalic r:id="rId30"/>
    </p:embeddedFont>
    <p:embeddedFont>
      <p:font typeface="Roboto" panose="02000000000000000000" pitchFamily="2" charset="0"/>
      <p:regular r:id="rId31"/>
      <p:bold r:id="rId32"/>
      <p:italic r:id="rId33"/>
      <p:boldItalic r:id="rId34"/>
    </p:embeddedFont>
    <p:embeddedFont>
      <p:font typeface="Roboto Condensed" panose="020F0502020204030204" pitchFamily="34" charset="0"/>
      <p:regular r:id="rId35"/>
      <p:bold r:id="rId36"/>
      <p:italic r:id="rId37"/>
      <p:boldItalic r:id="rId38"/>
    </p:embeddedFont>
    <p:embeddedFont>
      <p:font typeface="Verdana" panose="020B060403050404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43" roundtripDataSignature="AMtx7miEy4yNUoBReyj3W0fSylUsa298R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832A817-2AA2-A75C-B3E6-514F712EEAC4}" name="Edwards, Douglas" initials="ED" userId="S::dedwards7@gatech.edu::c1a94ccf-7d62-4a44-bbe9-4639a4150eb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07CAED-97EC-463E-93D8-8006DA52AF42}" v="458" dt="2023-04-23T00:43:31.824"/>
    <p1510:client id="{093DCEE2-08C2-4AA7-A25C-5B3BB72C4772}" v="15" dt="2023-05-05T20:47:35.672"/>
    <p1510:client id="{12BC3B61-6C7B-4D01-9AF5-D2FBE24449C0}" v="17" dt="2022-09-14T17:36:35.888"/>
    <p1510:client id="{2BF0A806-8E1A-4C81-82A4-7B0E8D72AA49}" v="277" dt="2023-05-09T16:24:09.037"/>
    <p1510:client id="{2C6DB1BC-46D4-D7B8-2694-E2DF9195D22B}" v="112" dt="2022-07-28T13:13:09.690"/>
    <p1510:client id="{35627B49-5D1B-4666-9F33-29723BC57A81}" v="243" dt="2023-05-06T02:56:56.977"/>
    <p1510:client id="{38BC3DE1-5827-4141-966C-D7BA9D5F2626}" v="2" dt="2023-05-05T20:41:58.547"/>
    <p1510:client id="{3B910EB2-36F1-44B2-945A-9AC5969D4B1D}" v="2" dt="2023-06-03T18:02:34.383"/>
    <p1510:client id="{417589CA-6501-4646-8181-81A4743B21CD}" v="52" dt="2023-02-18T21:57:48.037"/>
    <p1510:client id="{4FD34252-E652-459B-B01A-D09C61DABB36}" v="56" dt="2023-05-27T20:59:31.447"/>
    <p1510:client id="{56089BB6-97E6-4C21-880C-9499300ACD8E}" v="7" dt="2022-07-26T14:44:34.877"/>
    <p1510:client id="{64D70BD2-C035-4CCD-AB66-127FE806CE43}" v="229" dt="2023-05-06T03:02:50.348"/>
    <p1510:client id="{68D52CFE-B924-4DC2-BF37-49D27CDDD64D}" v="565" dt="2023-02-10T17:20:28.160"/>
    <p1510:client id="{7E297DDF-1120-4FFE-BBBF-60ED97F058CF}" v="468" dt="2023-06-01T18:44:14.807"/>
    <p1510:client id="{90F4F66D-3408-4416-A1C9-51FC67439A3B}" v="67" dt="2023-04-25T17:00:39.450"/>
    <p1510:client id="{92D28420-D7AE-483B-8A20-6EEC91804511}" v="254" dt="2023-05-05T20:27:19.620"/>
    <p1510:client id="{99A8CAD0-C835-AA26-5313-9272D67E95C4}" v="18" dt="2023-04-30T12:43:45.691"/>
    <p1510:client id="{A32EDE56-F72D-4F5E-81F6-06BB99CD58E5}" v="852" dt="2023-02-19T02:39:39.382"/>
    <p1510:client id="{B47F05C0-58A4-4978-B0BF-D3ED0E8954D6}" v="60" dt="2023-05-05T20:50:12.952"/>
    <p1510:client id="{B813228F-F02F-2888-FDAD-D4D627B3979E}" v="6" dt="2022-09-09T18:33:20.937"/>
    <p1510:client id="{C90B2AE2-0F04-4ED6-A99B-999FC3E85972}" v="5" dt="2023-07-07T21:58:14.151"/>
    <p1510:client id="{DF1C7CCE-C0B4-4E76-A9A2-990F75CF9A10}" v="1" dt="2022-08-19T18:03:52.505"/>
    <p1510:client id="{E4F85BA5-8A2A-4B0C-9D97-99BF31767159}" v="3" dt="2022-09-19T17:36:35.578"/>
    <p1510:client id="{F04C6510-4E06-4703-86E5-8C0EF2513E04}" v="5" dt="2023-04-23T00:24:27.034"/>
  </p1510:revLst>
</p1510:revInfo>
</file>

<file path=ppt/tableStyles.xml><?xml version="1.0" encoding="utf-8"?>
<a:tblStyleLst xmlns:a="http://schemas.openxmlformats.org/drawingml/2006/main" def="{D9B5821D-160F-45BB-9DA8-2287EEAEC511}">
  <a:tblStyle styleId="{D9B5821D-160F-45BB-9DA8-2287EEAEC511}" styleName="Table_0">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44"/>
  </p:normalViewPr>
  <p:slideViewPr>
    <p:cSldViewPr snapToGrid="0">
      <p:cViewPr varScale="1">
        <p:scale>
          <a:sx n="154" d="100"/>
          <a:sy n="154" d="100"/>
        </p:scale>
        <p:origin x="440"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font" Target="fonts/font25.fntdata"/><Relationship Id="rId47" Type="http://schemas.openxmlformats.org/officeDocument/2006/relationships/tableStyles" Target="tableStyles.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12.fntdata"/><Relationship Id="rId11" Type="http://schemas.openxmlformats.org/officeDocument/2006/relationships/slide" Target="slides/slide7.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schemas.openxmlformats.org/officeDocument/2006/relationships/font" Target="fonts/font23.fntdata"/><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font" Target="fonts/font14.fntdata"/><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customschemas.google.com/relationships/presentationmetadata" Target="metadata"/><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 Id="rId46" Type="http://schemas.openxmlformats.org/officeDocument/2006/relationships/theme" Target="theme/theme1.xml"/><Relationship Id="rId20" Type="http://schemas.openxmlformats.org/officeDocument/2006/relationships/font" Target="fonts/font3.fntdata"/><Relationship Id="rId41" Type="http://schemas.openxmlformats.org/officeDocument/2006/relationships/font" Target="fonts/font24.fntdata"/><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ssner, Samuel A" userId="S::smissner3@gatech.edu::a488782b-140e-4077-96f0-dcf6587c1901" providerId="AD" clId="Web-{35627B49-5D1B-4666-9F33-29723BC57A81}"/>
    <pc:docChg chg="modSld">
      <pc:chgData name="Missner, Samuel A" userId="S::smissner3@gatech.edu::a488782b-140e-4077-96f0-dcf6587c1901" providerId="AD" clId="Web-{35627B49-5D1B-4666-9F33-29723BC57A81}" dt="2023-05-06T02:56:56.977" v="126" actId="20577"/>
      <pc:docMkLst>
        <pc:docMk/>
      </pc:docMkLst>
      <pc:sldChg chg="modSp">
        <pc:chgData name="Missner, Samuel A" userId="S::smissner3@gatech.edu::a488782b-140e-4077-96f0-dcf6587c1901" providerId="AD" clId="Web-{35627B49-5D1B-4666-9F33-29723BC57A81}" dt="2023-05-06T02:56:56.977" v="126" actId="20577"/>
        <pc:sldMkLst>
          <pc:docMk/>
          <pc:sldMk cId="0" sldId="261"/>
        </pc:sldMkLst>
        <pc:spChg chg="mod">
          <ac:chgData name="Missner, Samuel A" userId="S::smissner3@gatech.edu::a488782b-140e-4077-96f0-dcf6587c1901" providerId="AD" clId="Web-{35627B49-5D1B-4666-9F33-29723BC57A81}" dt="2023-05-06T02:54:39.037" v="121" actId="20577"/>
          <ac:spMkLst>
            <pc:docMk/>
            <pc:sldMk cId="0" sldId="261"/>
            <ac:spMk id="134" creationId="{00000000-0000-0000-0000-000000000000}"/>
          </ac:spMkLst>
        </pc:spChg>
        <pc:spChg chg="mod">
          <ac:chgData name="Missner, Samuel A" userId="S::smissner3@gatech.edu::a488782b-140e-4077-96f0-dcf6587c1901" providerId="AD" clId="Web-{35627B49-5D1B-4666-9F33-29723BC57A81}" dt="2023-05-06T02:54:46.818" v="122" actId="1076"/>
          <ac:spMkLst>
            <pc:docMk/>
            <pc:sldMk cId="0" sldId="261"/>
            <ac:spMk id="135" creationId="{00000000-0000-0000-0000-000000000000}"/>
          </ac:spMkLst>
        </pc:spChg>
        <pc:spChg chg="mod">
          <ac:chgData name="Missner, Samuel A" userId="S::smissner3@gatech.edu::a488782b-140e-4077-96f0-dcf6587c1901" providerId="AD" clId="Web-{35627B49-5D1B-4666-9F33-29723BC57A81}" dt="2023-05-06T02:56:56.977" v="126" actId="20577"/>
          <ac:spMkLst>
            <pc:docMk/>
            <pc:sldMk cId="0" sldId="261"/>
            <ac:spMk id="139" creationId="{00000000-0000-0000-0000-000000000000}"/>
          </ac:spMkLst>
        </pc:spChg>
      </pc:sldChg>
    </pc:docChg>
  </pc:docChgLst>
  <pc:docChgLst>
    <pc:chgData name="Missner, Samuel A" userId="S::smissner3@gatech.edu::a488782b-140e-4077-96f0-dcf6587c1901" providerId="AD" clId="Web-{64D70BD2-C035-4CCD-AB66-127FE806CE43}"/>
    <pc:docChg chg="modSld">
      <pc:chgData name="Missner, Samuel A" userId="S::smissner3@gatech.edu::a488782b-140e-4077-96f0-dcf6587c1901" providerId="AD" clId="Web-{64D70BD2-C035-4CCD-AB66-127FE806CE43}" dt="2023-05-06T03:02:50.348" v="134" actId="14100"/>
      <pc:docMkLst>
        <pc:docMk/>
      </pc:docMkLst>
      <pc:sldChg chg="addSp delSp modSp">
        <pc:chgData name="Missner, Samuel A" userId="S::smissner3@gatech.edu::a488782b-140e-4077-96f0-dcf6587c1901" providerId="AD" clId="Web-{64D70BD2-C035-4CCD-AB66-127FE806CE43}" dt="2023-05-06T03:02:50.348" v="134" actId="14100"/>
        <pc:sldMkLst>
          <pc:docMk/>
          <pc:sldMk cId="0" sldId="261"/>
        </pc:sldMkLst>
        <pc:spChg chg="add del mod">
          <ac:chgData name="Missner, Samuel A" userId="S::smissner3@gatech.edu::a488782b-140e-4077-96f0-dcf6587c1901" providerId="AD" clId="Web-{64D70BD2-C035-4CCD-AB66-127FE806CE43}" dt="2023-05-06T02:59:10.327" v="12"/>
          <ac:spMkLst>
            <pc:docMk/>
            <pc:sldMk cId="0" sldId="261"/>
            <ac:spMk id="6" creationId="{5647369C-0943-5443-DFD6-43F941F2B1A1}"/>
          </ac:spMkLst>
        </pc:spChg>
        <pc:spChg chg="add del mod">
          <ac:chgData name="Missner, Samuel A" userId="S::smissner3@gatech.edu::a488782b-140e-4077-96f0-dcf6587c1901" providerId="AD" clId="Web-{64D70BD2-C035-4CCD-AB66-127FE806CE43}" dt="2023-05-06T02:59:20.108" v="14"/>
          <ac:spMkLst>
            <pc:docMk/>
            <pc:sldMk cId="0" sldId="261"/>
            <ac:spMk id="8" creationId="{002854DF-1165-0865-4E0C-DBBABDD14B1F}"/>
          </ac:spMkLst>
        </pc:spChg>
        <pc:spChg chg="add mod">
          <ac:chgData name="Missner, Samuel A" userId="S::smissner3@gatech.edu::a488782b-140e-4077-96f0-dcf6587c1901" providerId="AD" clId="Web-{64D70BD2-C035-4CCD-AB66-127FE806CE43}" dt="2023-05-06T03:00:45.142" v="63" actId="20577"/>
          <ac:spMkLst>
            <pc:docMk/>
            <pc:sldMk cId="0" sldId="261"/>
            <ac:spMk id="11" creationId="{258E8B51-5474-0B84-7EDE-0A8C6435F4EF}"/>
          </ac:spMkLst>
        </pc:spChg>
        <pc:spChg chg="add mod">
          <ac:chgData name="Missner, Samuel A" userId="S::smissner3@gatech.edu::a488782b-140e-4077-96f0-dcf6587c1901" providerId="AD" clId="Web-{64D70BD2-C035-4CCD-AB66-127FE806CE43}" dt="2023-05-06T03:02:50.348" v="134" actId="14100"/>
          <ac:spMkLst>
            <pc:docMk/>
            <pc:sldMk cId="0" sldId="261"/>
            <ac:spMk id="12" creationId="{FF2383AF-85EB-50B9-57C2-D8B78E4E13FD}"/>
          </ac:spMkLst>
        </pc:spChg>
        <pc:spChg chg="mod">
          <ac:chgData name="Missner, Samuel A" userId="S::smissner3@gatech.edu::a488782b-140e-4077-96f0-dcf6587c1901" providerId="AD" clId="Web-{64D70BD2-C035-4CCD-AB66-127FE806CE43}" dt="2023-05-06T03:02:28.551" v="131" actId="20577"/>
          <ac:spMkLst>
            <pc:docMk/>
            <pc:sldMk cId="0" sldId="261"/>
            <ac:spMk id="139" creationId="{00000000-0000-0000-0000-000000000000}"/>
          </ac:spMkLst>
        </pc:spChg>
        <pc:picChg chg="add mod">
          <ac:chgData name="Missner, Samuel A" userId="S::smissner3@gatech.edu::a488782b-140e-4077-96f0-dcf6587c1901" providerId="AD" clId="Web-{64D70BD2-C035-4CCD-AB66-127FE806CE43}" dt="2023-05-06T02:59:40.609" v="20" actId="1076"/>
          <ac:picMkLst>
            <pc:docMk/>
            <pc:sldMk cId="0" sldId="261"/>
            <ac:picMk id="4" creationId="{35402E10-1715-BA07-4B80-E3B319667A0F}"/>
          </ac:picMkLst>
        </pc:picChg>
        <pc:picChg chg="add mod">
          <ac:chgData name="Missner, Samuel A" userId="S::smissner3@gatech.edu::a488782b-140e-4077-96f0-dcf6587c1901" providerId="AD" clId="Web-{64D70BD2-C035-4CCD-AB66-127FE806CE43}" dt="2023-05-06T03:01:01.424" v="69" actId="1076"/>
          <ac:picMkLst>
            <pc:docMk/>
            <pc:sldMk cId="0" sldId="261"/>
            <ac:picMk id="10" creationId="{DD48674D-F9E0-7484-2D02-A110EDEF8FEA}"/>
          </ac:picMkLst>
        </pc:picChg>
      </pc:sldChg>
    </pc:docChg>
  </pc:docChgLst>
  <pc:docChgLst>
    <pc:chgData name="Missner, Samuel A" userId="S::smissner3@gatech.edu::a488782b-140e-4077-96f0-dcf6587c1901" providerId="AD" clId="Web-{68D52CFE-B924-4DC2-BF37-49D27CDDD64D}"/>
    <pc:docChg chg="modSld">
      <pc:chgData name="Missner, Samuel A" userId="S::smissner3@gatech.edu::a488782b-140e-4077-96f0-dcf6587c1901" providerId="AD" clId="Web-{68D52CFE-B924-4DC2-BF37-49D27CDDD64D}" dt="2023-02-10T17:20:28.160" v="458" actId="20577"/>
      <pc:docMkLst>
        <pc:docMk/>
      </pc:docMkLst>
      <pc:sldChg chg="modSp">
        <pc:chgData name="Missner, Samuel A" userId="S::smissner3@gatech.edu::a488782b-140e-4077-96f0-dcf6587c1901" providerId="AD" clId="Web-{68D52CFE-B924-4DC2-BF37-49D27CDDD64D}" dt="2023-02-10T17:06:39.672" v="8" actId="20577"/>
        <pc:sldMkLst>
          <pc:docMk/>
          <pc:sldMk cId="0" sldId="258"/>
        </pc:sldMkLst>
        <pc:spChg chg="mod">
          <ac:chgData name="Missner, Samuel A" userId="S::smissner3@gatech.edu::a488782b-140e-4077-96f0-dcf6587c1901" providerId="AD" clId="Web-{68D52CFE-B924-4DC2-BF37-49D27CDDD64D}" dt="2023-02-10T17:06:39.672" v="8" actId="20577"/>
          <ac:spMkLst>
            <pc:docMk/>
            <pc:sldMk cId="0" sldId="258"/>
            <ac:spMk id="107" creationId="{00000000-0000-0000-0000-000000000000}"/>
          </ac:spMkLst>
        </pc:spChg>
      </pc:sldChg>
      <pc:sldChg chg="addSp modSp">
        <pc:chgData name="Missner, Samuel A" userId="S::smissner3@gatech.edu::a488782b-140e-4077-96f0-dcf6587c1901" providerId="AD" clId="Web-{68D52CFE-B924-4DC2-BF37-49D27CDDD64D}" dt="2023-02-10T17:07:41.298" v="29" actId="20577"/>
        <pc:sldMkLst>
          <pc:docMk/>
          <pc:sldMk cId="0" sldId="259"/>
        </pc:sldMkLst>
        <pc:spChg chg="mod">
          <ac:chgData name="Missner, Samuel A" userId="S::smissner3@gatech.edu::a488782b-140e-4077-96f0-dcf6587c1901" providerId="AD" clId="Web-{68D52CFE-B924-4DC2-BF37-49D27CDDD64D}" dt="2023-02-10T17:07:41.298" v="29" actId="20577"/>
          <ac:spMkLst>
            <pc:docMk/>
            <pc:sldMk cId="0" sldId="259"/>
            <ac:spMk id="2" creationId="{ADF4B7EE-F575-FB2C-C62A-D17C19D51B3A}"/>
          </ac:spMkLst>
        </pc:spChg>
        <pc:picChg chg="add mod">
          <ac:chgData name="Missner, Samuel A" userId="S::smissner3@gatech.edu::a488782b-140e-4077-96f0-dcf6587c1901" providerId="AD" clId="Web-{68D52CFE-B924-4DC2-BF37-49D27CDDD64D}" dt="2023-02-10T17:07:25.923" v="16" actId="1076"/>
          <ac:picMkLst>
            <pc:docMk/>
            <pc:sldMk cId="0" sldId="259"/>
            <ac:picMk id="4" creationId="{AF939923-6FA1-16CC-7B25-9FE60A7383FF}"/>
          </ac:picMkLst>
        </pc:picChg>
      </pc:sldChg>
      <pc:sldChg chg="modSp">
        <pc:chgData name="Missner, Samuel A" userId="S::smissner3@gatech.edu::a488782b-140e-4077-96f0-dcf6587c1901" providerId="AD" clId="Web-{68D52CFE-B924-4DC2-BF37-49D27CDDD64D}" dt="2023-02-10T17:11:29.022" v="347"/>
        <pc:sldMkLst>
          <pc:docMk/>
          <pc:sldMk cId="0" sldId="260"/>
        </pc:sldMkLst>
        <pc:graphicFrameChg chg="mod modGraphic">
          <ac:chgData name="Missner, Samuel A" userId="S::smissner3@gatech.edu::a488782b-140e-4077-96f0-dcf6587c1901" providerId="AD" clId="Web-{68D52CFE-B924-4DC2-BF37-49D27CDDD64D}" dt="2023-02-10T17:11:29.022" v="347"/>
          <ac:graphicFrameMkLst>
            <pc:docMk/>
            <pc:sldMk cId="0" sldId="260"/>
            <ac:graphicFrameMk id="126" creationId="{00000000-0000-0000-0000-000000000000}"/>
          </ac:graphicFrameMkLst>
        </pc:graphicFrameChg>
      </pc:sldChg>
      <pc:sldChg chg="modSp">
        <pc:chgData name="Missner, Samuel A" userId="S::smissner3@gatech.edu::a488782b-140e-4077-96f0-dcf6587c1901" providerId="AD" clId="Web-{68D52CFE-B924-4DC2-BF37-49D27CDDD64D}" dt="2023-02-10T17:20:28.160" v="458" actId="20577"/>
        <pc:sldMkLst>
          <pc:docMk/>
          <pc:sldMk cId="0" sldId="261"/>
        </pc:sldMkLst>
        <pc:spChg chg="mod">
          <ac:chgData name="Missner, Samuel A" userId="S::smissner3@gatech.edu::a488782b-140e-4077-96f0-dcf6587c1901" providerId="AD" clId="Web-{68D52CFE-B924-4DC2-BF37-49D27CDDD64D}" dt="2023-02-10T17:15:33.325" v="355" actId="20577"/>
          <ac:spMkLst>
            <pc:docMk/>
            <pc:sldMk cId="0" sldId="261"/>
            <ac:spMk id="135" creationId="{00000000-0000-0000-0000-000000000000}"/>
          </ac:spMkLst>
        </pc:spChg>
        <pc:spChg chg="mod">
          <ac:chgData name="Missner, Samuel A" userId="S::smissner3@gatech.edu::a488782b-140e-4077-96f0-dcf6587c1901" providerId="AD" clId="Web-{68D52CFE-B924-4DC2-BF37-49D27CDDD64D}" dt="2023-02-10T17:20:28.160" v="458" actId="20577"/>
          <ac:spMkLst>
            <pc:docMk/>
            <pc:sldMk cId="0" sldId="261"/>
            <ac:spMk id="139" creationId="{00000000-0000-0000-0000-000000000000}"/>
          </ac:spMkLst>
        </pc:spChg>
      </pc:sldChg>
    </pc:docChg>
  </pc:docChgLst>
  <pc:docChgLst>
    <pc:chgData name="Missner, Samuel A" userId="S::smissner3@gatech.edu::a488782b-140e-4077-96f0-dcf6587c1901" providerId="AD" clId="Web-{B47F05C0-58A4-4978-B0BF-D3ED0E8954D6}"/>
    <pc:docChg chg="modSld">
      <pc:chgData name="Missner, Samuel A" userId="S::smissner3@gatech.edu::a488782b-140e-4077-96f0-dcf6587c1901" providerId="AD" clId="Web-{B47F05C0-58A4-4978-B0BF-D3ED0E8954D6}" dt="2023-05-05T20:50:12.952" v="35" actId="1076"/>
      <pc:docMkLst>
        <pc:docMk/>
      </pc:docMkLst>
      <pc:sldChg chg="addSp delSp modSp">
        <pc:chgData name="Missner, Samuel A" userId="S::smissner3@gatech.edu::a488782b-140e-4077-96f0-dcf6587c1901" providerId="AD" clId="Web-{B47F05C0-58A4-4978-B0BF-D3ED0E8954D6}" dt="2023-05-05T20:50:12.952" v="35" actId="1076"/>
        <pc:sldMkLst>
          <pc:docMk/>
          <pc:sldMk cId="0" sldId="259"/>
        </pc:sldMkLst>
        <pc:spChg chg="add mod">
          <ac:chgData name="Missner, Samuel A" userId="S::smissner3@gatech.edu::a488782b-140e-4077-96f0-dcf6587c1901" providerId="AD" clId="Web-{B47F05C0-58A4-4978-B0BF-D3ED0E8954D6}" dt="2023-05-05T20:50:12.952" v="35" actId="1076"/>
          <ac:spMkLst>
            <pc:docMk/>
            <pc:sldMk cId="0" sldId="259"/>
            <ac:spMk id="6" creationId="{69D59DA8-1EBD-E2C0-51B9-8DDBE0B57B27}"/>
          </ac:spMkLst>
        </pc:spChg>
        <pc:picChg chg="add mod">
          <ac:chgData name="Missner, Samuel A" userId="S::smissner3@gatech.edu::a488782b-140e-4077-96f0-dcf6587c1901" providerId="AD" clId="Web-{B47F05C0-58A4-4978-B0BF-D3ED0E8954D6}" dt="2023-05-05T20:49:36.732" v="3" actId="1076"/>
          <ac:picMkLst>
            <pc:docMk/>
            <pc:sldMk cId="0" sldId="259"/>
            <ac:picMk id="2" creationId="{84CB31C6-F2D2-E775-11EB-CBD73EC2974F}"/>
          </ac:picMkLst>
        </pc:picChg>
        <pc:picChg chg="del">
          <ac:chgData name="Missner, Samuel A" userId="S::smissner3@gatech.edu::a488782b-140e-4077-96f0-dcf6587c1901" providerId="AD" clId="Web-{B47F05C0-58A4-4978-B0BF-D3ED0E8954D6}" dt="2023-05-05T20:48:54.887" v="0"/>
          <ac:picMkLst>
            <pc:docMk/>
            <pc:sldMk cId="0" sldId="259"/>
            <ac:picMk id="4" creationId="{AF939923-6FA1-16CC-7B25-9FE60A7383FF}"/>
          </ac:picMkLst>
        </pc:picChg>
      </pc:sldChg>
    </pc:docChg>
  </pc:docChgLst>
  <pc:docChgLst>
    <pc:chgData name="Allen, Brittney J" userId="S::ballen88@gatech.edu::0ae0c295-440a-4855-a18a-673cab4448c4" providerId="AD" clId="Web-{7E297DDF-1120-4FFE-BBBF-60ED97F058CF}"/>
    <pc:docChg chg="modSld">
      <pc:chgData name="Allen, Brittney J" userId="S::ballen88@gatech.edu::0ae0c295-440a-4855-a18a-673cab4448c4" providerId="AD" clId="Web-{7E297DDF-1120-4FFE-BBBF-60ED97F058CF}" dt="2023-06-01T18:44:08.447" v="359" actId="20577"/>
      <pc:docMkLst>
        <pc:docMk/>
      </pc:docMkLst>
      <pc:sldChg chg="modSp">
        <pc:chgData name="Allen, Brittney J" userId="S::ballen88@gatech.edu::0ae0c295-440a-4855-a18a-673cab4448c4" providerId="AD" clId="Web-{7E297DDF-1120-4FFE-BBBF-60ED97F058CF}" dt="2023-06-01T18:25:33.524" v="3" actId="20577"/>
        <pc:sldMkLst>
          <pc:docMk/>
          <pc:sldMk cId="0" sldId="258"/>
        </pc:sldMkLst>
        <pc:spChg chg="mod">
          <ac:chgData name="Allen, Brittney J" userId="S::ballen88@gatech.edu::0ae0c295-440a-4855-a18a-673cab4448c4" providerId="AD" clId="Web-{7E297DDF-1120-4FFE-BBBF-60ED97F058CF}" dt="2023-06-01T18:25:33.524" v="3" actId="20577"/>
          <ac:spMkLst>
            <pc:docMk/>
            <pc:sldMk cId="0" sldId="258"/>
            <ac:spMk id="108" creationId="{00000000-0000-0000-0000-000000000000}"/>
          </ac:spMkLst>
        </pc:spChg>
      </pc:sldChg>
      <pc:sldChg chg="modSp">
        <pc:chgData name="Allen, Brittney J" userId="S::ballen88@gatech.edu::0ae0c295-440a-4855-a18a-673cab4448c4" providerId="AD" clId="Web-{7E297DDF-1120-4FFE-BBBF-60ED97F058CF}" dt="2023-06-01T18:34:54.853" v="245"/>
        <pc:sldMkLst>
          <pc:docMk/>
          <pc:sldMk cId="0" sldId="260"/>
        </pc:sldMkLst>
        <pc:graphicFrameChg chg="mod modGraphic">
          <ac:chgData name="Allen, Brittney J" userId="S::ballen88@gatech.edu::0ae0c295-440a-4855-a18a-673cab4448c4" providerId="AD" clId="Web-{7E297DDF-1120-4FFE-BBBF-60ED97F058CF}" dt="2023-06-01T18:34:54.853" v="245"/>
          <ac:graphicFrameMkLst>
            <pc:docMk/>
            <pc:sldMk cId="0" sldId="260"/>
            <ac:graphicFrameMk id="126" creationId="{00000000-0000-0000-0000-000000000000}"/>
          </ac:graphicFrameMkLst>
        </pc:graphicFrameChg>
      </pc:sldChg>
      <pc:sldChg chg="modSp">
        <pc:chgData name="Allen, Brittney J" userId="S::ballen88@gatech.edu::0ae0c295-440a-4855-a18a-673cab4448c4" providerId="AD" clId="Web-{7E297DDF-1120-4FFE-BBBF-60ED97F058CF}" dt="2023-06-01T18:44:08.447" v="359" actId="20577"/>
        <pc:sldMkLst>
          <pc:docMk/>
          <pc:sldMk cId="0" sldId="261"/>
        </pc:sldMkLst>
        <pc:spChg chg="mod">
          <ac:chgData name="Allen, Brittney J" userId="S::ballen88@gatech.edu::0ae0c295-440a-4855-a18a-673cab4448c4" providerId="AD" clId="Web-{7E297DDF-1120-4FFE-BBBF-60ED97F058CF}" dt="2023-06-01T18:43:52.572" v="342" actId="14100"/>
          <ac:spMkLst>
            <pc:docMk/>
            <pc:sldMk cId="0" sldId="261"/>
            <ac:spMk id="11" creationId="{258E8B51-5474-0B84-7EDE-0A8C6435F4EF}"/>
          </ac:spMkLst>
        </pc:spChg>
        <pc:spChg chg="mod">
          <ac:chgData name="Allen, Brittney J" userId="S::ballen88@gatech.edu::0ae0c295-440a-4855-a18a-673cab4448c4" providerId="AD" clId="Web-{7E297DDF-1120-4FFE-BBBF-60ED97F058CF}" dt="2023-06-01T18:44:08.447" v="359" actId="20577"/>
          <ac:spMkLst>
            <pc:docMk/>
            <pc:sldMk cId="0" sldId="261"/>
            <ac:spMk id="12" creationId="{FF2383AF-85EB-50B9-57C2-D8B78E4E13FD}"/>
          </ac:spMkLst>
        </pc:spChg>
        <pc:spChg chg="mod">
          <ac:chgData name="Allen, Brittney J" userId="S::ballen88@gatech.edu::0ae0c295-440a-4855-a18a-673cab4448c4" providerId="AD" clId="Web-{7E297DDF-1120-4FFE-BBBF-60ED97F058CF}" dt="2023-06-01T18:41:40.896" v="306" actId="20577"/>
          <ac:spMkLst>
            <pc:docMk/>
            <pc:sldMk cId="0" sldId="261"/>
            <ac:spMk id="139" creationId="{00000000-0000-0000-0000-000000000000}"/>
          </ac:spMkLst>
        </pc:spChg>
      </pc:sldChg>
      <pc:sldChg chg="modSp">
        <pc:chgData name="Allen, Brittney J" userId="S::ballen88@gatech.edu::0ae0c295-440a-4855-a18a-673cab4448c4" providerId="AD" clId="Web-{7E297DDF-1120-4FFE-BBBF-60ED97F058CF}" dt="2023-06-01T18:37:59.186" v="283" actId="20577"/>
        <pc:sldMkLst>
          <pc:docMk/>
          <pc:sldMk cId="167854958" sldId="263"/>
        </pc:sldMkLst>
        <pc:spChg chg="mod">
          <ac:chgData name="Allen, Brittney J" userId="S::ballen88@gatech.edu::0ae0c295-440a-4855-a18a-673cab4448c4" providerId="AD" clId="Web-{7E297DDF-1120-4FFE-BBBF-60ED97F058CF}" dt="2023-06-01T18:36:59.106" v="260" actId="20577"/>
          <ac:spMkLst>
            <pc:docMk/>
            <pc:sldMk cId="167854958" sldId="263"/>
            <ac:spMk id="4" creationId="{A7DA822D-97E6-5F3A-8F83-BF86910C421F}"/>
          </ac:spMkLst>
        </pc:spChg>
        <pc:spChg chg="mod">
          <ac:chgData name="Allen, Brittney J" userId="S::ballen88@gatech.edu::0ae0c295-440a-4855-a18a-673cab4448c4" providerId="AD" clId="Web-{7E297DDF-1120-4FFE-BBBF-60ED97F058CF}" dt="2023-06-01T18:37:59.186" v="283" actId="20577"/>
          <ac:spMkLst>
            <pc:docMk/>
            <pc:sldMk cId="167854958" sldId="263"/>
            <ac:spMk id="7" creationId="{0DCF759C-2AB4-9DC3-80E9-DABCE5CDFF77}"/>
          </ac:spMkLst>
        </pc:spChg>
        <pc:spChg chg="mod">
          <ac:chgData name="Allen, Brittney J" userId="S::ballen88@gatech.edu::0ae0c295-440a-4855-a18a-673cab4448c4" providerId="AD" clId="Web-{7E297DDF-1120-4FFE-BBBF-60ED97F058CF}" dt="2023-06-01T18:37:25.935" v="263" actId="20577"/>
          <ac:spMkLst>
            <pc:docMk/>
            <pc:sldMk cId="167854958" sldId="263"/>
            <ac:spMk id="10" creationId="{E5168ABF-CEA5-7AE1-6AC4-B65BED062A49}"/>
          </ac:spMkLst>
        </pc:spChg>
      </pc:sldChg>
      <pc:sldChg chg="modSp">
        <pc:chgData name="Allen, Brittney J" userId="S::ballen88@gatech.edu::0ae0c295-440a-4855-a18a-673cab4448c4" providerId="AD" clId="Web-{7E297DDF-1120-4FFE-BBBF-60ED97F058CF}" dt="2023-06-01T18:39:20.220" v="288" actId="20577"/>
        <pc:sldMkLst>
          <pc:docMk/>
          <pc:sldMk cId="4088866217" sldId="264"/>
        </pc:sldMkLst>
        <pc:spChg chg="mod">
          <ac:chgData name="Allen, Brittney J" userId="S::ballen88@gatech.edu::0ae0c295-440a-4855-a18a-673cab4448c4" providerId="AD" clId="Web-{7E297DDF-1120-4FFE-BBBF-60ED97F058CF}" dt="2023-06-01T18:38:33.078" v="284" actId="20577"/>
          <ac:spMkLst>
            <pc:docMk/>
            <pc:sldMk cId="4088866217" sldId="264"/>
            <ac:spMk id="11" creationId="{EF0E5521-D839-0B6A-EED2-894F7ED28CCD}"/>
          </ac:spMkLst>
        </pc:spChg>
        <pc:spChg chg="mod">
          <ac:chgData name="Allen, Brittney J" userId="S::ballen88@gatech.edu::0ae0c295-440a-4855-a18a-673cab4448c4" providerId="AD" clId="Web-{7E297DDF-1120-4FFE-BBBF-60ED97F058CF}" dt="2023-06-01T18:38:39.969" v="285" actId="20577"/>
          <ac:spMkLst>
            <pc:docMk/>
            <pc:sldMk cId="4088866217" sldId="264"/>
            <ac:spMk id="19" creationId="{099B2E21-68E5-9A09-899E-93D372EEF984}"/>
          </ac:spMkLst>
        </pc:spChg>
        <pc:spChg chg="mod">
          <ac:chgData name="Allen, Brittney J" userId="S::ballen88@gatech.edu::0ae0c295-440a-4855-a18a-673cab4448c4" providerId="AD" clId="Web-{7E297DDF-1120-4FFE-BBBF-60ED97F058CF}" dt="2023-06-01T18:39:20.220" v="288" actId="20577"/>
          <ac:spMkLst>
            <pc:docMk/>
            <pc:sldMk cId="4088866217" sldId="264"/>
            <ac:spMk id="30" creationId="{342CCD96-6E74-9F58-0641-7B0E361A9D41}"/>
          </ac:spMkLst>
        </pc:spChg>
      </pc:sldChg>
      <pc:sldChg chg="modSp">
        <pc:chgData name="Allen, Brittney J" userId="S::ballen88@gatech.edu::0ae0c295-440a-4855-a18a-673cab4448c4" providerId="AD" clId="Web-{7E297DDF-1120-4FFE-BBBF-60ED97F058CF}" dt="2023-06-01T18:40:43.582" v="296" actId="20577"/>
        <pc:sldMkLst>
          <pc:docMk/>
          <pc:sldMk cId="3223755047" sldId="266"/>
        </pc:sldMkLst>
        <pc:spChg chg="mod">
          <ac:chgData name="Allen, Brittney J" userId="S::ballen88@gatech.edu::0ae0c295-440a-4855-a18a-673cab4448c4" providerId="AD" clId="Web-{7E297DDF-1120-4FFE-BBBF-60ED97F058CF}" dt="2023-06-01T18:39:49.814" v="290" actId="20577"/>
          <ac:spMkLst>
            <pc:docMk/>
            <pc:sldMk cId="3223755047" sldId="266"/>
            <ac:spMk id="4" creationId="{9A2AC035-1BE5-2F0F-999F-533F924E24CE}"/>
          </ac:spMkLst>
        </pc:spChg>
        <pc:spChg chg="mod">
          <ac:chgData name="Allen, Brittney J" userId="S::ballen88@gatech.edu::0ae0c295-440a-4855-a18a-673cab4448c4" providerId="AD" clId="Web-{7E297DDF-1120-4FFE-BBBF-60ED97F058CF}" dt="2023-06-01T18:40:39.425" v="294" actId="20577"/>
          <ac:spMkLst>
            <pc:docMk/>
            <pc:sldMk cId="3223755047" sldId="266"/>
            <ac:spMk id="6" creationId="{41EE7F41-FC8B-CE07-F517-300FBE5EBE19}"/>
          </ac:spMkLst>
        </pc:spChg>
        <pc:spChg chg="mod">
          <ac:chgData name="Allen, Brittney J" userId="S::ballen88@gatech.edu::0ae0c295-440a-4855-a18a-673cab4448c4" providerId="AD" clId="Web-{7E297DDF-1120-4FFE-BBBF-60ED97F058CF}" dt="2023-06-01T18:40:43.582" v="296" actId="20577"/>
          <ac:spMkLst>
            <pc:docMk/>
            <pc:sldMk cId="3223755047" sldId="266"/>
            <ac:spMk id="10" creationId="{9886F847-56C8-2C3C-257E-D443D1F05D2A}"/>
          </ac:spMkLst>
        </pc:spChg>
      </pc:sldChg>
      <pc:sldChg chg="modSp">
        <pc:chgData name="Allen, Brittney J" userId="S::ballen88@gatech.edu::0ae0c295-440a-4855-a18a-673cab4448c4" providerId="AD" clId="Web-{7E297DDF-1120-4FFE-BBBF-60ED97F058CF}" dt="2023-06-01T18:41:25.724" v="304" actId="20577"/>
        <pc:sldMkLst>
          <pc:docMk/>
          <pc:sldMk cId="489446539" sldId="267"/>
        </pc:sldMkLst>
        <pc:spChg chg="mod">
          <ac:chgData name="Allen, Brittney J" userId="S::ballen88@gatech.edu::0ae0c295-440a-4855-a18a-673cab4448c4" providerId="AD" clId="Web-{7E297DDF-1120-4FFE-BBBF-60ED97F058CF}" dt="2023-06-01T18:41:25.724" v="304" actId="20577"/>
          <ac:spMkLst>
            <pc:docMk/>
            <pc:sldMk cId="489446539" sldId="267"/>
            <ac:spMk id="139" creationId="{00000000-0000-0000-0000-000000000000}"/>
          </ac:spMkLst>
        </pc:spChg>
      </pc:sldChg>
    </pc:docChg>
  </pc:docChgLst>
  <pc:docChgLst>
    <pc:chgData name="Missner, Samuel" userId="S::smissner3@gatech.edu::a488782b-140e-4077-96f0-dcf6587c1901" providerId="AD" clId="Web-{4FD34252-E652-459B-B01A-D09C61DABB36}"/>
    <pc:docChg chg="addSld modSld">
      <pc:chgData name="Missner, Samuel" userId="S::smissner3@gatech.edu::a488782b-140e-4077-96f0-dcf6587c1901" providerId="AD" clId="Web-{4FD34252-E652-459B-B01A-D09C61DABB36}" dt="2023-05-27T20:59:31.447" v="39" actId="1076"/>
      <pc:docMkLst>
        <pc:docMk/>
      </pc:docMkLst>
      <pc:sldChg chg="addSp delSp modSp add replId">
        <pc:chgData name="Missner, Samuel" userId="S::smissner3@gatech.edu::a488782b-140e-4077-96f0-dcf6587c1901" providerId="AD" clId="Web-{4FD34252-E652-459B-B01A-D09C61DABB36}" dt="2023-05-27T20:59:31.447" v="39" actId="1076"/>
        <pc:sldMkLst>
          <pc:docMk/>
          <pc:sldMk cId="4093146407" sldId="268"/>
        </pc:sldMkLst>
        <pc:spChg chg="mod">
          <ac:chgData name="Missner, Samuel" userId="S::smissner3@gatech.edu::a488782b-140e-4077-96f0-dcf6587c1901" providerId="AD" clId="Web-{4FD34252-E652-459B-B01A-D09C61DABB36}" dt="2023-05-27T20:58:58.306" v="31" actId="1076"/>
          <ac:spMkLst>
            <pc:docMk/>
            <pc:sldMk cId="4093146407" sldId="268"/>
            <ac:spMk id="3" creationId="{94F93CA1-06E7-A6CB-A205-F32FE305EA4B}"/>
          </ac:spMkLst>
        </pc:spChg>
        <pc:picChg chg="add mod">
          <ac:chgData name="Missner, Samuel" userId="S::smissner3@gatech.edu::a488782b-140e-4077-96f0-dcf6587c1901" providerId="AD" clId="Web-{4FD34252-E652-459B-B01A-D09C61DABB36}" dt="2023-05-27T20:59:31.447" v="39" actId="1076"/>
          <ac:picMkLst>
            <pc:docMk/>
            <pc:sldMk cId="4093146407" sldId="268"/>
            <ac:picMk id="4" creationId="{991881FB-162F-B6AC-845C-11F8C9700EF1}"/>
          </ac:picMkLst>
        </pc:picChg>
        <pc:picChg chg="del mod">
          <ac:chgData name="Missner, Samuel" userId="S::smissner3@gatech.edu::a488782b-140e-4077-96f0-dcf6587c1901" providerId="AD" clId="Web-{4FD34252-E652-459B-B01A-D09C61DABB36}" dt="2023-05-27T20:59:01.306" v="33"/>
          <ac:picMkLst>
            <pc:docMk/>
            <pc:sldMk cId="4093146407" sldId="268"/>
            <ac:picMk id="5" creationId="{CB85E6C6-C69E-644A-6CDD-33DCCE785456}"/>
          </ac:picMkLst>
        </pc:picChg>
      </pc:sldChg>
    </pc:docChg>
  </pc:docChgLst>
  <pc:docChgLst>
    <pc:chgData name="Missner, Samuel A" userId="S::smissner3@gatech.edu::a488782b-140e-4077-96f0-dcf6587c1901" providerId="AD" clId="Web-{38BC3DE1-5827-4141-966C-D7BA9D5F2626}"/>
    <pc:docChg chg="modSld">
      <pc:chgData name="Missner, Samuel A" userId="S::smissner3@gatech.edu::a488782b-140e-4077-96f0-dcf6587c1901" providerId="AD" clId="Web-{38BC3DE1-5827-4141-966C-D7BA9D5F2626}" dt="2023-05-05T20:41:58.531" v="0" actId="20577"/>
      <pc:docMkLst>
        <pc:docMk/>
      </pc:docMkLst>
      <pc:sldChg chg="modSp">
        <pc:chgData name="Missner, Samuel A" userId="S::smissner3@gatech.edu::a488782b-140e-4077-96f0-dcf6587c1901" providerId="AD" clId="Web-{38BC3DE1-5827-4141-966C-D7BA9D5F2626}" dt="2023-05-05T20:41:58.531" v="0" actId="20577"/>
        <pc:sldMkLst>
          <pc:docMk/>
          <pc:sldMk cId="3223755047" sldId="266"/>
        </pc:sldMkLst>
        <pc:spChg chg="mod">
          <ac:chgData name="Missner, Samuel A" userId="S::smissner3@gatech.edu::a488782b-140e-4077-96f0-dcf6587c1901" providerId="AD" clId="Web-{38BC3DE1-5827-4141-966C-D7BA9D5F2626}" dt="2023-05-05T20:41:58.531" v="0" actId="20577"/>
          <ac:spMkLst>
            <pc:docMk/>
            <pc:sldMk cId="3223755047" sldId="266"/>
            <ac:spMk id="10" creationId="{9886F847-56C8-2C3C-257E-D443D1F05D2A}"/>
          </ac:spMkLst>
        </pc:spChg>
      </pc:sldChg>
    </pc:docChg>
  </pc:docChgLst>
  <pc:docChgLst>
    <pc:chgData name="Missner, Samuel A" userId="S::smissner3@gatech.edu::a488782b-140e-4077-96f0-dcf6587c1901" providerId="AD" clId="Web-{0707CAED-97EC-463E-93D8-8006DA52AF42}"/>
    <pc:docChg chg="modSld">
      <pc:chgData name="Missner, Samuel A" userId="S::smissner3@gatech.edu::a488782b-140e-4077-96f0-dcf6587c1901" providerId="AD" clId="Web-{0707CAED-97EC-463E-93D8-8006DA52AF42}" dt="2023-04-23T00:43:31.824" v="256" actId="1076"/>
      <pc:docMkLst>
        <pc:docMk/>
      </pc:docMkLst>
      <pc:sldChg chg="addSp delSp modSp addAnim modAnim">
        <pc:chgData name="Missner, Samuel A" userId="S::smissner3@gatech.edu::a488782b-140e-4077-96f0-dcf6587c1901" providerId="AD" clId="Web-{0707CAED-97EC-463E-93D8-8006DA52AF42}" dt="2023-04-23T00:43:31.824" v="256" actId="1076"/>
        <pc:sldMkLst>
          <pc:docMk/>
          <pc:sldMk cId="3453888739" sldId="265"/>
        </pc:sldMkLst>
        <pc:spChg chg="add del mod">
          <ac:chgData name="Missner, Samuel A" userId="S::smissner3@gatech.edu::a488782b-140e-4077-96f0-dcf6587c1901" providerId="AD" clId="Web-{0707CAED-97EC-463E-93D8-8006DA52AF42}" dt="2023-04-23T00:32:59.593" v="198"/>
          <ac:spMkLst>
            <pc:docMk/>
            <pc:sldMk cId="3453888739" sldId="265"/>
            <ac:spMk id="2" creationId="{47C98847-616E-5DA4-3690-991C68D38871}"/>
          </ac:spMkLst>
        </pc:spChg>
        <pc:spChg chg="add mod">
          <ac:chgData name="Missner, Samuel A" userId="S::smissner3@gatech.edu::a488782b-140e-4077-96f0-dcf6587c1901" providerId="AD" clId="Web-{0707CAED-97EC-463E-93D8-8006DA52AF42}" dt="2023-04-23T00:42:49.804" v="253" actId="20577"/>
          <ac:spMkLst>
            <pc:docMk/>
            <pc:sldMk cId="3453888739" sldId="265"/>
            <ac:spMk id="5" creationId="{DDA1471F-C801-5773-A86E-9B3F0756A480}"/>
          </ac:spMkLst>
        </pc:spChg>
        <pc:spChg chg="add mod">
          <ac:chgData name="Missner, Samuel A" userId="S::smissner3@gatech.edu::a488782b-140e-4077-96f0-dcf6587c1901" providerId="AD" clId="Web-{0707CAED-97EC-463E-93D8-8006DA52AF42}" dt="2023-04-23T00:42:57.773" v="254" actId="1076"/>
          <ac:spMkLst>
            <pc:docMk/>
            <pc:sldMk cId="3453888739" sldId="265"/>
            <ac:spMk id="6" creationId="{FDDD4E17-1929-F937-4A74-46F28EC57D51}"/>
          </ac:spMkLst>
        </pc:spChg>
        <pc:spChg chg="add mod">
          <ac:chgData name="Missner, Samuel A" userId="S::smissner3@gatech.edu::a488782b-140e-4077-96f0-dcf6587c1901" providerId="AD" clId="Web-{0707CAED-97EC-463E-93D8-8006DA52AF42}" dt="2023-04-23T00:43:31.824" v="256" actId="1076"/>
          <ac:spMkLst>
            <pc:docMk/>
            <pc:sldMk cId="3453888739" sldId="265"/>
            <ac:spMk id="7" creationId="{5FAAF60E-A866-5896-1D55-0A71A615A898}"/>
          </ac:spMkLst>
        </pc:spChg>
        <pc:spChg chg="mod">
          <ac:chgData name="Missner, Samuel A" userId="S::smissner3@gatech.edu::a488782b-140e-4077-96f0-dcf6587c1901" providerId="AD" clId="Web-{0707CAED-97EC-463E-93D8-8006DA52AF42}" dt="2023-04-23T00:27:46.909" v="24" actId="20577"/>
          <ac:spMkLst>
            <pc:docMk/>
            <pc:sldMk cId="3453888739" sldId="265"/>
            <ac:spMk id="115" creationId="{00000000-0000-0000-0000-000000000000}"/>
          </ac:spMkLst>
        </pc:spChg>
      </pc:sldChg>
    </pc:docChg>
  </pc:docChgLst>
  <pc:docChgLst>
    <pc:chgData name="Missner, Samuel A" userId="S::smissner3@gatech.edu::a488782b-140e-4077-96f0-dcf6587c1901" providerId="AD" clId="Web-{2BF0A806-8E1A-4C81-82A4-7B0E8D72AA49}"/>
    <pc:docChg chg="addSld modSld">
      <pc:chgData name="Missner, Samuel A" userId="S::smissner3@gatech.edu::a488782b-140e-4077-96f0-dcf6587c1901" providerId="AD" clId="Web-{2BF0A806-8E1A-4C81-82A4-7B0E8D72AA49}" dt="2023-05-09T16:24:09.037" v="175" actId="1076"/>
      <pc:docMkLst>
        <pc:docMk/>
      </pc:docMkLst>
      <pc:sldChg chg="modSp">
        <pc:chgData name="Missner, Samuel A" userId="S::smissner3@gatech.edu::a488782b-140e-4077-96f0-dcf6587c1901" providerId="AD" clId="Web-{2BF0A806-8E1A-4C81-82A4-7B0E8D72AA49}" dt="2023-05-09T16:15:18.614" v="78" actId="20577"/>
        <pc:sldMkLst>
          <pc:docMk/>
          <pc:sldMk cId="0" sldId="261"/>
        </pc:sldMkLst>
        <pc:spChg chg="mod">
          <ac:chgData name="Missner, Samuel A" userId="S::smissner3@gatech.edu::a488782b-140e-4077-96f0-dcf6587c1901" providerId="AD" clId="Web-{2BF0A806-8E1A-4C81-82A4-7B0E8D72AA49}" dt="2023-05-09T16:15:18.614" v="78" actId="20577"/>
          <ac:spMkLst>
            <pc:docMk/>
            <pc:sldMk cId="0" sldId="261"/>
            <ac:spMk id="139" creationId="{00000000-0000-0000-0000-000000000000}"/>
          </ac:spMkLst>
        </pc:spChg>
      </pc:sldChg>
      <pc:sldChg chg="addSp delSp modSp add replId">
        <pc:chgData name="Missner, Samuel A" userId="S::smissner3@gatech.edu::a488782b-140e-4077-96f0-dcf6587c1901" providerId="AD" clId="Web-{2BF0A806-8E1A-4C81-82A4-7B0E8D72AA49}" dt="2023-05-09T16:24:09.037" v="175" actId="1076"/>
        <pc:sldMkLst>
          <pc:docMk/>
          <pc:sldMk cId="489446539" sldId="267"/>
        </pc:sldMkLst>
        <pc:spChg chg="add mod">
          <ac:chgData name="Missner, Samuel A" userId="S::smissner3@gatech.edu::a488782b-140e-4077-96f0-dcf6587c1901" providerId="AD" clId="Web-{2BF0A806-8E1A-4C81-82A4-7B0E8D72AA49}" dt="2023-05-09T16:24:08.974" v="170" actId="1076"/>
          <ac:spMkLst>
            <pc:docMk/>
            <pc:sldMk cId="489446539" sldId="267"/>
            <ac:spMk id="9" creationId="{DCD47052-A2D4-65AE-8623-AA4C94B5F0E0}"/>
          </ac:spMkLst>
        </pc:spChg>
        <pc:spChg chg="del">
          <ac:chgData name="Missner, Samuel A" userId="S::smissner3@gatech.edu::a488782b-140e-4077-96f0-dcf6587c1901" providerId="AD" clId="Web-{2BF0A806-8E1A-4C81-82A4-7B0E8D72AA49}" dt="2023-05-09T16:13:59.893" v="2"/>
          <ac:spMkLst>
            <pc:docMk/>
            <pc:sldMk cId="489446539" sldId="267"/>
            <ac:spMk id="11" creationId="{258E8B51-5474-0B84-7EDE-0A8C6435F4EF}"/>
          </ac:spMkLst>
        </pc:spChg>
        <pc:spChg chg="del">
          <ac:chgData name="Missner, Samuel A" userId="S::smissner3@gatech.edu::a488782b-140e-4077-96f0-dcf6587c1901" providerId="AD" clId="Web-{2BF0A806-8E1A-4C81-82A4-7B0E8D72AA49}" dt="2023-05-09T16:14:04.190" v="4"/>
          <ac:spMkLst>
            <pc:docMk/>
            <pc:sldMk cId="489446539" sldId="267"/>
            <ac:spMk id="12" creationId="{FF2383AF-85EB-50B9-57C2-D8B78E4E13FD}"/>
          </ac:spMkLst>
        </pc:spChg>
        <pc:spChg chg="add mod">
          <ac:chgData name="Missner, Samuel A" userId="S::smissner3@gatech.edu::a488782b-140e-4077-96f0-dcf6587c1901" providerId="AD" clId="Web-{2BF0A806-8E1A-4C81-82A4-7B0E8D72AA49}" dt="2023-05-09T16:24:08.990" v="171" actId="1076"/>
          <ac:spMkLst>
            <pc:docMk/>
            <pc:sldMk cId="489446539" sldId="267"/>
            <ac:spMk id="14" creationId="{9A986CE2-9D27-AF2F-C0C0-9E146C53E76A}"/>
          </ac:spMkLst>
        </pc:spChg>
        <pc:spChg chg="add mod">
          <ac:chgData name="Missner, Samuel A" userId="S::smissner3@gatech.edu::a488782b-140e-4077-96f0-dcf6587c1901" providerId="AD" clId="Web-{2BF0A806-8E1A-4C81-82A4-7B0E8D72AA49}" dt="2023-05-09T16:24:09.005" v="172" actId="1076"/>
          <ac:spMkLst>
            <pc:docMk/>
            <pc:sldMk cId="489446539" sldId="267"/>
            <ac:spMk id="15" creationId="{DD06D663-FC6F-3993-1A30-9C3800871DF9}"/>
          </ac:spMkLst>
        </pc:spChg>
        <pc:spChg chg="add del mod">
          <ac:chgData name="Missner, Samuel A" userId="S::smissner3@gatech.edu::a488782b-140e-4077-96f0-dcf6587c1901" providerId="AD" clId="Web-{2BF0A806-8E1A-4C81-82A4-7B0E8D72AA49}" dt="2023-05-09T16:21:39.032" v="147"/>
          <ac:spMkLst>
            <pc:docMk/>
            <pc:sldMk cId="489446539" sldId="267"/>
            <ac:spMk id="16" creationId="{FD7FF976-3CF2-CE14-4B6F-40DB810ACA63}"/>
          </ac:spMkLst>
        </pc:spChg>
        <pc:spChg chg="add mod">
          <ac:chgData name="Missner, Samuel A" userId="S::smissner3@gatech.edu::a488782b-140e-4077-96f0-dcf6587c1901" providerId="AD" clId="Web-{2BF0A806-8E1A-4C81-82A4-7B0E8D72AA49}" dt="2023-05-09T16:24:09.005" v="173" actId="1076"/>
          <ac:spMkLst>
            <pc:docMk/>
            <pc:sldMk cId="489446539" sldId="267"/>
            <ac:spMk id="17" creationId="{359839DA-6429-051D-F25D-3C78750D7028}"/>
          </ac:spMkLst>
        </pc:spChg>
        <pc:spChg chg="add mod">
          <ac:chgData name="Missner, Samuel A" userId="S::smissner3@gatech.edu::a488782b-140e-4077-96f0-dcf6587c1901" providerId="AD" clId="Web-{2BF0A806-8E1A-4C81-82A4-7B0E8D72AA49}" dt="2023-05-09T16:24:09.037" v="175" actId="1076"/>
          <ac:spMkLst>
            <pc:docMk/>
            <pc:sldMk cId="489446539" sldId="267"/>
            <ac:spMk id="19" creationId="{FFC5C7CB-DB9E-4E40-7FC5-1CC8D52B2925}"/>
          </ac:spMkLst>
        </pc:spChg>
        <pc:spChg chg="mod">
          <ac:chgData name="Missner, Samuel A" userId="S::smissner3@gatech.edu::a488782b-140e-4077-96f0-dcf6587c1901" providerId="AD" clId="Web-{2BF0A806-8E1A-4C81-82A4-7B0E8D72AA49}" dt="2023-05-09T16:15:22.911" v="79" actId="14100"/>
          <ac:spMkLst>
            <pc:docMk/>
            <pc:sldMk cId="489446539" sldId="267"/>
            <ac:spMk id="139" creationId="{00000000-0000-0000-0000-000000000000}"/>
          </ac:spMkLst>
        </pc:spChg>
        <pc:picChg chg="add mod modCrop">
          <ac:chgData name="Missner, Samuel A" userId="S::smissner3@gatech.edu::a488782b-140e-4077-96f0-dcf6587c1901" providerId="AD" clId="Web-{2BF0A806-8E1A-4C81-82A4-7B0E8D72AA49}" dt="2023-05-09T16:24:08.958" v="168" actId="1076"/>
          <ac:picMkLst>
            <pc:docMk/>
            <pc:sldMk cId="489446539" sldId="267"/>
            <ac:picMk id="3" creationId="{F1FAAD59-41A0-CE0C-8B25-C1E24E0B7E70}"/>
          </ac:picMkLst>
        </pc:picChg>
        <pc:picChg chg="del">
          <ac:chgData name="Missner, Samuel A" userId="S::smissner3@gatech.edu::a488782b-140e-4077-96f0-dcf6587c1901" providerId="AD" clId="Web-{2BF0A806-8E1A-4C81-82A4-7B0E8D72AA49}" dt="2023-05-09T16:13:57.096" v="1"/>
          <ac:picMkLst>
            <pc:docMk/>
            <pc:sldMk cId="489446539" sldId="267"/>
            <ac:picMk id="4" creationId="{35402E10-1715-BA07-4B80-E3B319667A0F}"/>
          </ac:picMkLst>
        </pc:picChg>
        <pc:picChg chg="add del mod">
          <ac:chgData name="Missner, Samuel A" userId="S::smissner3@gatech.edu::a488782b-140e-4077-96f0-dcf6587c1901" providerId="AD" clId="Web-{2BF0A806-8E1A-4C81-82A4-7B0E8D72AA49}" dt="2023-05-09T16:19:27.840" v="87"/>
          <ac:picMkLst>
            <pc:docMk/>
            <pc:sldMk cId="489446539" sldId="267"/>
            <ac:picMk id="5" creationId="{B182A140-9821-A06F-86B1-308861DB9B9C}"/>
          </ac:picMkLst>
        </pc:picChg>
        <pc:picChg chg="add del mod">
          <ac:chgData name="Missner, Samuel A" userId="S::smissner3@gatech.edu::a488782b-140e-4077-96f0-dcf6587c1901" providerId="AD" clId="Web-{2BF0A806-8E1A-4C81-82A4-7B0E8D72AA49}" dt="2023-05-09T16:19:43.044" v="90"/>
          <ac:picMkLst>
            <pc:docMk/>
            <pc:sldMk cId="489446539" sldId="267"/>
            <ac:picMk id="6" creationId="{49A9A333-E104-D3B6-C6C8-B25FCB97117B}"/>
          </ac:picMkLst>
        </pc:picChg>
        <pc:picChg chg="add mod">
          <ac:chgData name="Missner, Samuel A" userId="S::smissner3@gatech.edu::a488782b-140e-4077-96f0-dcf6587c1901" providerId="AD" clId="Web-{2BF0A806-8E1A-4C81-82A4-7B0E8D72AA49}" dt="2023-05-09T16:24:08.974" v="169" actId="1076"/>
          <ac:picMkLst>
            <pc:docMk/>
            <pc:sldMk cId="489446539" sldId="267"/>
            <ac:picMk id="7" creationId="{01BC6A6A-E8EB-9A95-56ED-2B01334185E5}"/>
          </ac:picMkLst>
        </pc:picChg>
        <pc:picChg chg="del">
          <ac:chgData name="Missner, Samuel A" userId="S::smissner3@gatech.edu::a488782b-140e-4077-96f0-dcf6587c1901" providerId="AD" clId="Web-{2BF0A806-8E1A-4C81-82A4-7B0E8D72AA49}" dt="2023-05-09T16:14:04.799" v="5"/>
          <ac:picMkLst>
            <pc:docMk/>
            <pc:sldMk cId="489446539" sldId="267"/>
            <ac:picMk id="10" creationId="{DD48674D-F9E0-7484-2D02-A110EDEF8FEA}"/>
          </ac:picMkLst>
        </pc:picChg>
        <pc:picChg chg="add mod">
          <ac:chgData name="Missner, Samuel A" userId="S::smissner3@gatech.edu::a488782b-140e-4077-96f0-dcf6587c1901" providerId="AD" clId="Web-{2BF0A806-8E1A-4C81-82A4-7B0E8D72AA49}" dt="2023-05-09T16:24:09.021" v="174" actId="1076"/>
          <ac:picMkLst>
            <pc:docMk/>
            <pc:sldMk cId="489446539" sldId="267"/>
            <ac:picMk id="18" creationId="{1E7622B2-6502-1F85-627A-29FB037454F9}"/>
          </ac:picMkLst>
        </pc:picChg>
      </pc:sldChg>
    </pc:docChg>
  </pc:docChgLst>
  <pc:docChgLst>
    <pc:chgData name="Missner, Samuel A" userId="S::smissner3@gatech.edu::a488782b-140e-4077-96f0-dcf6587c1901" providerId="AD" clId="Web-{417589CA-6501-4646-8181-81A4743B21CD}"/>
    <pc:docChg chg="addSld modSld">
      <pc:chgData name="Missner, Samuel A" userId="S::smissner3@gatech.edu::a488782b-140e-4077-96f0-dcf6587c1901" providerId="AD" clId="Web-{417589CA-6501-4646-8181-81A4743B21CD}" dt="2023-02-18T21:57:48.037" v="49"/>
      <pc:docMkLst>
        <pc:docMk/>
      </pc:docMkLst>
      <pc:sldChg chg="modSp">
        <pc:chgData name="Missner, Samuel A" userId="S::smissner3@gatech.edu::a488782b-140e-4077-96f0-dcf6587c1901" providerId="AD" clId="Web-{417589CA-6501-4646-8181-81A4743B21CD}" dt="2023-02-18T21:57:21.645" v="23"/>
        <pc:sldMkLst>
          <pc:docMk/>
          <pc:sldMk cId="0" sldId="260"/>
        </pc:sldMkLst>
        <pc:graphicFrameChg chg="mod modGraphic">
          <ac:chgData name="Missner, Samuel A" userId="S::smissner3@gatech.edu::a488782b-140e-4077-96f0-dcf6587c1901" providerId="AD" clId="Web-{417589CA-6501-4646-8181-81A4743B21CD}" dt="2023-02-18T21:57:21.645" v="23"/>
          <ac:graphicFrameMkLst>
            <pc:docMk/>
            <pc:sldMk cId="0" sldId="260"/>
            <ac:graphicFrameMk id="126" creationId="{00000000-0000-0000-0000-000000000000}"/>
          </ac:graphicFrameMkLst>
        </pc:graphicFrameChg>
      </pc:sldChg>
      <pc:sldChg chg="delSp modSp add replId">
        <pc:chgData name="Missner, Samuel A" userId="S::smissner3@gatech.edu::a488782b-140e-4077-96f0-dcf6587c1901" providerId="AD" clId="Web-{417589CA-6501-4646-8181-81A4743B21CD}" dt="2023-02-18T21:57:48.037" v="49"/>
        <pc:sldMkLst>
          <pc:docMk/>
          <pc:sldMk cId="167854958" sldId="263"/>
        </pc:sldMkLst>
        <pc:spChg chg="mod">
          <ac:chgData name="Missner, Samuel A" userId="S::smissner3@gatech.edu::a488782b-140e-4077-96f0-dcf6587c1901" providerId="AD" clId="Web-{417589CA-6501-4646-8181-81A4743B21CD}" dt="2023-02-18T21:57:37.442" v="34" actId="20577"/>
          <ac:spMkLst>
            <pc:docMk/>
            <pc:sldMk cId="167854958" sldId="263"/>
            <ac:spMk id="125" creationId="{00000000-0000-0000-0000-000000000000}"/>
          </ac:spMkLst>
        </pc:spChg>
        <pc:graphicFrameChg chg="mod modGraphic">
          <ac:chgData name="Missner, Samuel A" userId="S::smissner3@gatech.edu::a488782b-140e-4077-96f0-dcf6587c1901" providerId="AD" clId="Web-{417589CA-6501-4646-8181-81A4743B21CD}" dt="2023-02-18T21:57:44.786" v="48"/>
          <ac:graphicFrameMkLst>
            <pc:docMk/>
            <pc:sldMk cId="167854958" sldId="263"/>
            <ac:graphicFrameMk id="126" creationId="{00000000-0000-0000-0000-000000000000}"/>
          </ac:graphicFrameMkLst>
        </pc:graphicFrameChg>
        <pc:picChg chg="del">
          <ac:chgData name="Missner, Samuel A" userId="S::smissner3@gatech.edu::a488782b-140e-4077-96f0-dcf6587c1901" providerId="AD" clId="Web-{417589CA-6501-4646-8181-81A4743B21CD}" dt="2023-02-18T21:57:48.037" v="49"/>
          <ac:picMkLst>
            <pc:docMk/>
            <pc:sldMk cId="167854958" sldId="263"/>
            <ac:picMk id="129" creationId="{00000000-0000-0000-0000-000000000000}"/>
          </ac:picMkLst>
        </pc:picChg>
      </pc:sldChg>
    </pc:docChg>
  </pc:docChgLst>
  <pc:docChgLst>
    <pc:chgData name="Missner, Samuel A" userId="S::smissner3@gatech.edu::a488782b-140e-4077-96f0-dcf6587c1901" providerId="AD" clId="Web-{92D28420-D7AE-483B-8A20-6EEC91804511}"/>
    <pc:docChg chg="addSld delSld modSld sldOrd">
      <pc:chgData name="Missner, Samuel A" userId="S::smissner3@gatech.edu::a488782b-140e-4077-96f0-dcf6587c1901" providerId="AD" clId="Web-{92D28420-D7AE-483B-8A20-6EEC91804511}" dt="2023-05-05T20:27:19.620" v="163" actId="20577"/>
      <pc:docMkLst>
        <pc:docMk/>
      </pc:docMkLst>
      <pc:sldChg chg="modSp">
        <pc:chgData name="Missner, Samuel A" userId="S::smissner3@gatech.edu::a488782b-140e-4077-96f0-dcf6587c1901" providerId="AD" clId="Web-{92D28420-D7AE-483B-8A20-6EEC91804511}" dt="2023-05-05T20:14:20.274" v="76" actId="1076"/>
        <pc:sldMkLst>
          <pc:docMk/>
          <pc:sldMk cId="0" sldId="259"/>
        </pc:sldMkLst>
        <pc:spChg chg="mod">
          <ac:chgData name="Missner, Samuel A" userId="S::smissner3@gatech.edu::a488782b-140e-4077-96f0-dcf6587c1901" providerId="AD" clId="Web-{92D28420-D7AE-483B-8A20-6EEC91804511}" dt="2023-05-05T20:14:20.274" v="76" actId="1076"/>
          <ac:spMkLst>
            <pc:docMk/>
            <pc:sldMk cId="0" sldId="259"/>
            <ac:spMk id="2" creationId="{ADF4B7EE-F575-FB2C-C62A-D17C19D51B3A}"/>
          </ac:spMkLst>
        </pc:spChg>
      </pc:sldChg>
      <pc:sldChg chg="modSp del ord">
        <pc:chgData name="Missner, Samuel A" userId="S::smissner3@gatech.edu::a488782b-140e-4077-96f0-dcf6587c1901" providerId="AD" clId="Web-{92D28420-D7AE-483B-8A20-6EEC91804511}" dt="2023-05-05T20:11:59.193" v="71"/>
        <pc:sldMkLst>
          <pc:docMk/>
          <pc:sldMk cId="3453888739" sldId="265"/>
        </pc:sldMkLst>
        <pc:spChg chg="mod">
          <ac:chgData name="Missner, Samuel A" userId="S::smissner3@gatech.edu::a488782b-140e-4077-96f0-dcf6587c1901" providerId="AD" clId="Web-{92D28420-D7AE-483B-8A20-6EEC91804511}" dt="2023-05-05T20:08:45.282" v="3" actId="14100"/>
          <ac:spMkLst>
            <pc:docMk/>
            <pc:sldMk cId="3453888739" sldId="265"/>
            <ac:spMk id="5" creationId="{DDA1471F-C801-5773-A86E-9B3F0756A480}"/>
          </ac:spMkLst>
        </pc:spChg>
        <pc:spChg chg="mod">
          <ac:chgData name="Missner, Samuel A" userId="S::smissner3@gatech.edu::a488782b-140e-4077-96f0-dcf6587c1901" providerId="AD" clId="Web-{92D28420-D7AE-483B-8A20-6EEC91804511}" dt="2023-05-05T20:07:49.640" v="2"/>
          <ac:spMkLst>
            <pc:docMk/>
            <pc:sldMk cId="3453888739" sldId="265"/>
            <ac:spMk id="114" creationId="{00000000-0000-0000-0000-000000000000}"/>
          </ac:spMkLst>
        </pc:spChg>
      </pc:sldChg>
      <pc:sldChg chg="addSp delSp modSp add replId addAnim delAnim">
        <pc:chgData name="Missner, Samuel A" userId="S::smissner3@gatech.edu::a488782b-140e-4077-96f0-dcf6587c1901" providerId="AD" clId="Web-{92D28420-D7AE-483B-8A20-6EEC91804511}" dt="2023-05-05T20:27:19.620" v="163" actId="20577"/>
        <pc:sldMkLst>
          <pc:docMk/>
          <pc:sldMk cId="3223755047" sldId="266"/>
        </pc:sldMkLst>
        <pc:spChg chg="add mod">
          <ac:chgData name="Missner, Samuel A" userId="S::smissner3@gatech.edu::a488782b-140e-4077-96f0-dcf6587c1901" providerId="AD" clId="Web-{92D28420-D7AE-483B-8A20-6EEC91804511}" dt="2023-05-05T20:26:22.807" v="119" actId="20577"/>
          <ac:spMkLst>
            <pc:docMk/>
            <pc:sldMk cId="3223755047" sldId="266"/>
            <ac:spMk id="4" creationId="{9A2AC035-1BE5-2F0F-999F-533F924E24CE}"/>
          </ac:spMkLst>
        </pc:spChg>
        <pc:spChg chg="add">
          <ac:chgData name="Missner, Samuel A" userId="S::smissner3@gatech.edu::a488782b-140e-4077-96f0-dcf6587c1901" providerId="AD" clId="Web-{92D28420-D7AE-483B-8A20-6EEC91804511}" dt="2023-05-05T20:11:53.833" v="69"/>
          <ac:spMkLst>
            <pc:docMk/>
            <pc:sldMk cId="3223755047" sldId="266"/>
            <ac:spMk id="6" creationId="{41EE7F41-FC8B-CE07-F517-300FBE5EBE19}"/>
          </ac:spMkLst>
        </pc:spChg>
        <pc:spChg chg="add del">
          <ac:chgData name="Missner, Samuel A" userId="S::smissner3@gatech.edu::a488782b-140e-4077-96f0-dcf6587c1901" providerId="AD" clId="Web-{92D28420-D7AE-483B-8A20-6EEC91804511}" dt="2023-05-05T20:23:35.506" v="77"/>
          <ac:spMkLst>
            <pc:docMk/>
            <pc:sldMk cId="3223755047" sldId="266"/>
            <ac:spMk id="8" creationId="{6F5FF069-927F-FA8A-BA09-893924D23A58}"/>
          </ac:spMkLst>
        </pc:spChg>
        <pc:spChg chg="add mod">
          <ac:chgData name="Missner, Samuel A" userId="S::smissner3@gatech.edu::a488782b-140e-4077-96f0-dcf6587c1901" providerId="AD" clId="Web-{92D28420-D7AE-483B-8A20-6EEC91804511}" dt="2023-05-05T20:27:19.620" v="163" actId="20577"/>
          <ac:spMkLst>
            <pc:docMk/>
            <pc:sldMk cId="3223755047" sldId="266"/>
            <ac:spMk id="10" creationId="{9886F847-56C8-2C3C-257E-D443D1F05D2A}"/>
          </ac:spMkLst>
        </pc:spChg>
        <pc:spChg chg="del">
          <ac:chgData name="Missner, Samuel A" userId="S::smissner3@gatech.edu::a488782b-140e-4077-96f0-dcf6587c1901" providerId="AD" clId="Web-{92D28420-D7AE-483B-8A20-6EEC91804511}" dt="2023-05-05T20:11:05.785" v="48"/>
          <ac:spMkLst>
            <pc:docMk/>
            <pc:sldMk cId="3223755047" sldId="266"/>
            <ac:spMk id="11" creationId="{EF0E5521-D839-0B6A-EED2-894F7ED28CCD}"/>
          </ac:spMkLst>
        </pc:spChg>
        <pc:spChg chg="del mod">
          <ac:chgData name="Missner, Samuel A" userId="S::smissner3@gatech.edu::a488782b-140e-4077-96f0-dcf6587c1901" providerId="AD" clId="Web-{92D28420-D7AE-483B-8A20-6EEC91804511}" dt="2023-05-05T20:11:07.660" v="52"/>
          <ac:spMkLst>
            <pc:docMk/>
            <pc:sldMk cId="3223755047" sldId="266"/>
            <ac:spMk id="15" creationId="{97CB5C27-86D0-5056-866D-C9CC7E977264}"/>
          </ac:spMkLst>
        </pc:spChg>
        <pc:spChg chg="del">
          <ac:chgData name="Missner, Samuel A" userId="S::smissner3@gatech.edu::a488782b-140e-4077-96f0-dcf6587c1901" providerId="AD" clId="Web-{92D28420-D7AE-483B-8A20-6EEC91804511}" dt="2023-05-05T20:11:08.754" v="54"/>
          <ac:spMkLst>
            <pc:docMk/>
            <pc:sldMk cId="3223755047" sldId="266"/>
            <ac:spMk id="17" creationId="{500A3F71-5E72-424D-CACB-9378235D3889}"/>
          </ac:spMkLst>
        </pc:spChg>
        <pc:spChg chg="del">
          <ac:chgData name="Missner, Samuel A" userId="S::smissner3@gatech.edu::a488782b-140e-4077-96f0-dcf6587c1901" providerId="AD" clId="Web-{92D28420-D7AE-483B-8A20-6EEC91804511}" dt="2023-05-05T20:11:09.707" v="56"/>
          <ac:spMkLst>
            <pc:docMk/>
            <pc:sldMk cId="3223755047" sldId="266"/>
            <ac:spMk id="19" creationId="{099B2E21-68E5-9A09-899E-93D372EEF984}"/>
          </ac:spMkLst>
        </pc:spChg>
        <pc:spChg chg="del">
          <ac:chgData name="Missner, Samuel A" userId="S::smissner3@gatech.edu::a488782b-140e-4077-96f0-dcf6587c1901" providerId="AD" clId="Web-{92D28420-D7AE-483B-8A20-6EEC91804511}" dt="2023-05-05T20:11:13.442" v="59"/>
          <ac:spMkLst>
            <pc:docMk/>
            <pc:sldMk cId="3223755047" sldId="266"/>
            <ac:spMk id="22" creationId="{E158CE83-32B0-75A5-95B4-A19936B5C792}"/>
          </ac:spMkLst>
        </pc:spChg>
        <pc:spChg chg="del mod">
          <ac:chgData name="Missner, Samuel A" userId="S::smissner3@gatech.edu::a488782b-140e-4077-96f0-dcf6587c1901" providerId="AD" clId="Web-{92D28420-D7AE-483B-8A20-6EEC91804511}" dt="2023-05-05T20:11:16.223" v="62"/>
          <ac:spMkLst>
            <pc:docMk/>
            <pc:sldMk cId="3223755047" sldId="266"/>
            <ac:spMk id="30" creationId="{342CCD96-6E74-9F58-0641-7B0E361A9D41}"/>
          </ac:spMkLst>
        </pc:spChg>
        <pc:spChg chg="mod">
          <ac:chgData name="Missner, Samuel A" userId="S::smissner3@gatech.edu::a488782b-140e-4077-96f0-dcf6587c1901" providerId="AD" clId="Web-{92D28420-D7AE-483B-8A20-6EEC91804511}" dt="2023-05-05T20:11:02.488" v="47" actId="20577"/>
          <ac:spMkLst>
            <pc:docMk/>
            <pc:sldMk cId="3223755047" sldId="266"/>
            <ac:spMk id="125" creationId="{00000000-0000-0000-0000-000000000000}"/>
          </ac:spMkLst>
        </pc:spChg>
        <pc:picChg chg="del">
          <ac:chgData name="Missner, Samuel A" userId="S::smissner3@gatech.edu::a488782b-140e-4077-96f0-dcf6587c1901" providerId="AD" clId="Web-{92D28420-D7AE-483B-8A20-6EEC91804511}" dt="2023-05-05T20:11:08.019" v="53"/>
          <ac:picMkLst>
            <pc:docMk/>
            <pc:sldMk cId="3223755047" sldId="266"/>
            <ac:picMk id="12" creationId="{66F1CD33-DF54-0185-A9A9-387D9D42A606}"/>
          </ac:picMkLst>
        </pc:picChg>
        <pc:picChg chg="del">
          <ac:chgData name="Missner, Samuel A" userId="S::smissner3@gatech.edu::a488782b-140e-4077-96f0-dcf6587c1901" providerId="AD" clId="Web-{92D28420-D7AE-483B-8A20-6EEC91804511}" dt="2023-05-05T20:11:06.066" v="49"/>
          <ac:picMkLst>
            <pc:docMk/>
            <pc:sldMk cId="3223755047" sldId="266"/>
            <ac:picMk id="13" creationId="{EA8279C0-84C9-12E4-D470-99C71C90B4B4}"/>
          </ac:picMkLst>
        </pc:picChg>
        <pc:picChg chg="del">
          <ac:chgData name="Missner, Samuel A" userId="S::smissner3@gatech.edu::a488782b-140e-4077-96f0-dcf6587c1901" providerId="AD" clId="Web-{92D28420-D7AE-483B-8A20-6EEC91804511}" dt="2023-05-05T20:11:10.238" v="57"/>
          <ac:picMkLst>
            <pc:docMk/>
            <pc:sldMk cId="3223755047" sldId="266"/>
            <ac:picMk id="18" creationId="{60ACB56D-291D-6C93-20FE-E9C4B14415CC}"/>
          </ac:picMkLst>
        </pc:picChg>
        <pc:picChg chg="del">
          <ac:chgData name="Missner, Samuel A" userId="S::smissner3@gatech.edu::a488782b-140e-4077-96f0-dcf6587c1901" providerId="AD" clId="Web-{92D28420-D7AE-483B-8A20-6EEC91804511}" dt="2023-05-05T20:11:13.473" v="60"/>
          <ac:picMkLst>
            <pc:docMk/>
            <pc:sldMk cId="3223755047" sldId="266"/>
            <ac:picMk id="20" creationId="{218888BD-D25C-82C9-D4EF-B03126BCC398}"/>
          </ac:picMkLst>
        </pc:picChg>
        <pc:cxnChg chg="del">
          <ac:chgData name="Missner, Samuel A" userId="S::smissner3@gatech.edu::a488782b-140e-4077-96f0-dcf6587c1901" providerId="AD" clId="Web-{92D28420-D7AE-483B-8A20-6EEC91804511}" dt="2023-05-05T20:11:07.006" v="51"/>
          <ac:cxnSpMkLst>
            <pc:docMk/>
            <pc:sldMk cId="3223755047" sldId="266"/>
            <ac:cxnSpMk id="14" creationId="{7BD3DE37-FD1A-6778-6205-5F3772345CBE}"/>
          </ac:cxnSpMkLst>
        </pc:cxnChg>
        <pc:cxnChg chg="del">
          <ac:chgData name="Missner, Samuel A" userId="S::smissner3@gatech.edu::a488782b-140e-4077-96f0-dcf6587c1901" providerId="AD" clId="Web-{92D28420-D7AE-483B-8A20-6EEC91804511}" dt="2023-05-05T20:11:09.082" v="55"/>
          <ac:cxnSpMkLst>
            <pc:docMk/>
            <pc:sldMk cId="3223755047" sldId="266"/>
            <ac:cxnSpMk id="16" creationId="{616DEB9D-2BF9-BE2E-4679-3B86F9EC6463}"/>
          </ac:cxnSpMkLst>
        </pc:cxnChg>
        <pc:cxnChg chg="del">
          <ac:chgData name="Missner, Samuel A" userId="S::smissner3@gatech.edu::a488782b-140e-4077-96f0-dcf6587c1901" providerId="AD" clId="Web-{92D28420-D7AE-483B-8A20-6EEC91804511}" dt="2023-05-05T20:11:13.332" v="58"/>
          <ac:cxnSpMkLst>
            <pc:docMk/>
            <pc:sldMk cId="3223755047" sldId="266"/>
            <ac:cxnSpMk id="21" creationId="{7370B149-F76C-6AA0-404E-A0662B4EEA88}"/>
          </ac:cxnSpMkLst>
        </pc:cxnChg>
        <pc:cxnChg chg="del">
          <ac:chgData name="Missner, Samuel A" userId="S::smissner3@gatech.edu::a488782b-140e-4077-96f0-dcf6587c1901" providerId="AD" clId="Web-{92D28420-D7AE-483B-8A20-6EEC91804511}" dt="2023-05-05T20:11:16.238" v="63"/>
          <ac:cxnSpMkLst>
            <pc:docMk/>
            <pc:sldMk cId="3223755047" sldId="266"/>
            <ac:cxnSpMk id="25" creationId="{64DA8551-6AD5-76D3-9F1B-20C7797C6868}"/>
          </ac:cxnSpMkLst>
        </pc:cxnChg>
        <pc:cxnChg chg="del">
          <ac:chgData name="Missner, Samuel A" userId="S::smissner3@gatech.edu::a488782b-140e-4077-96f0-dcf6587c1901" providerId="AD" clId="Web-{92D28420-D7AE-483B-8A20-6EEC91804511}" dt="2023-05-05T20:11:16.270" v="64"/>
          <ac:cxnSpMkLst>
            <pc:docMk/>
            <pc:sldMk cId="3223755047" sldId="266"/>
            <ac:cxnSpMk id="26" creationId="{C6BF04B8-96E2-1BB3-07E6-1CE0622E42ED}"/>
          </ac:cxnSpMkLst>
        </pc:cxnChg>
        <pc:cxnChg chg="del">
          <ac:chgData name="Missner, Samuel A" userId="S::smissner3@gatech.edu::a488782b-140e-4077-96f0-dcf6587c1901" providerId="AD" clId="Web-{92D28420-D7AE-483B-8A20-6EEC91804511}" dt="2023-05-05T20:11:16.285" v="65"/>
          <ac:cxnSpMkLst>
            <pc:docMk/>
            <pc:sldMk cId="3223755047" sldId="266"/>
            <ac:cxnSpMk id="27" creationId="{CFCC7BC6-65F1-D30E-3969-F75CE91A0D32}"/>
          </ac:cxnSpMkLst>
        </pc:cxnChg>
        <pc:cxnChg chg="del">
          <ac:chgData name="Missner, Samuel A" userId="S::smissner3@gatech.edu::a488782b-140e-4077-96f0-dcf6587c1901" providerId="AD" clId="Web-{92D28420-D7AE-483B-8A20-6EEC91804511}" dt="2023-05-05T20:11:16.332" v="66"/>
          <ac:cxnSpMkLst>
            <pc:docMk/>
            <pc:sldMk cId="3223755047" sldId="266"/>
            <ac:cxnSpMk id="28" creationId="{C739FC20-E248-A123-8A75-67FF49B72449}"/>
          </ac:cxnSpMkLst>
        </pc:cxnChg>
        <pc:cxnChg chg="del">
          <ac:chgData name="Missner, Samuel A" userId="S::smissner3@gatech.edu::a488782b-140e-4077-96f0-dcf6587c1901" providerId="AD" clId="Web-{92D28420-D7AE-483B-8A20-6EEC91804511}" dt="2023-05-05T20:11:16.363" v="67"/>
          <ac:cxnSpMkLst>
            <pc:docMk/>
            <pc:sldMk cId="3223755047" sldId="266"/>
            <ac:cxnSpMk id="29" creationId="{35665A72-BF7C-3659-8BAE-C691CCED8986}"/>
          </ac:cxnSpMkLst>
        </pc:cxnChg>
      </pc:sldChg>
      <pc:sldChg chg="addSp delSp modSp add del replId addAnim delAnim">
        <pc:chgData name="Missner, Samuel A" userId="S::smissner3@gatech.edu::a488782b-140e-4077-96f0-dcf6587c1901" providerId="AD" clId="Web-{92D28420-D7AE-483B-8A20-6EEC91804511}" dt="2023-05-05T20:10:47.021" v="44"/>
        <pc:sldMkLst>
          <pc:docMk/>
          <pc:sldMk cId="3354247196" sldId="266"/>
        </pc:sldMkLst>
        <pc:spChg chg="add del mod">
          <ac:chgData name="Missner, Samuel A" userId="S::smissner3@gatech.edu::a488782b-140e-4077-96f0-dcf6587c1901" providerId="AD" clId="Web-{92D28420-D7AE-483B-8A20-6EEC91804511}" dt="2023-05-05T20:10:20.362" v="37"/>
          <ac:spMkLst>
            <pc:docMk/>
            <pc:sldMk cId="3354247196" sldId="266"/>
            <ac:spMk id="4" creationId="{B78CE5F5-0089-5172-E284-73EF774FC9FD}"/>
          </ac:spMkLst>
        </pc:spChg>
        <pc:spChg chg="add del">
          <ac:chgData name="Missner, Samuel A" userId="S::smissner3@gatech.edu::a488782b-140e-4077-96f0-dcf6587c1901" providerId="AD" clId="Web-{92D28420-D7AE-483B-8A20-6EEC91804511}" dt="2023-05-05T20:10:20.362" v="36"/>
          <ac:spMkLst>
            <pc:docMk/>
            <pc:sldMk cId="3354247196" sldId="266"/>
            <ac:spMk id="6" creationId="{26A600EC-B844-9104-787C-69EECC2794EC}"/>
          </ac:spMkLst>
        </pc:spChg>
        <pc:spChg chg="add del">
          <ac:chgData name="Missner, Samuel A" userId="S::smissner3@gatech.edu::a488782b-140e-4077-96f0-dcf6587c1901" providerId="AD" clId="Web-{92D28420-D7AE-483B-8A20-6EEC91804511}" dt="2023-05-05T20:10:20.362" v="35"/>
          <ac:spMkLst>
            <pc:docMk/>
            <pc:sldMk cId="3354247196" sldId="266"/>
            <ac:spMk id="8" creationId="{E04A9028-AF03-8DF0-1D1E-EC75390A8BAD}"/>
          </ac:spMkLst>
        </pc:spChg>
        <pc:spChg chg="del">
          <ac:chgData name="Missner, Samuel A" userId="S::smissner3@gatech.edu::a488782b-140e-4077-96f0-dcf6587c1901" providerId="AD" clId="Web-{92D28420-D7AE-483B-8A20-6EEC91804511}" dt="2023-05-05T20:09:36.908" v="8"/>
          <ac:spMkLst>
            <pc:docMk/>
            <pc:sldMk cId="3354247196" sldId="266"/>
            <ac:spMk id="11" creationId="{EF0E5521-D839-0B6A-EED2-894F7ED28CCD}"/>
          </ac:spMkLst>
        </pc:spChg>
        <pc:spChg chg="del mod">
          <ac:chgData name="Missner, Samuel A" userId="S::smissner3@gatech.edu::a488782b-140e-4077-96f0-dcf6587c1901" providerId="AD" clId="Web-{92D28420-D7AE-483B-8A20-6EEC91804511}" dt="2023-05-05T20:09:39.986" v="13"/>
          <ac:spMkLst>
            <pc:docMk/>
            <pc:sldMk cId="3354247196" sldId="266"/>
            <ac:spMk id="15" creationId="{97CB5C27-86D0-5056-866D-C9CC7E977264}"/>
          </ac:spMkLst>
        </pc:spChg>
        <pc:spChg chg="del">
          <ac:chgData name="Missner, Samuel A" userId="S::smissner3@gatech.edu::a488782b-140e-4077-96f0-dcf6587c1901" providerId="AD" clId="Web-{92D28420-D7AE-483B-8A20-6EEC91804511}" dt="2023-05-05T20:09:45.893" v="17"/>
          <ac:spMkLst>
            <pc:docMk/>
            <pc:sldMk cId="3354247196" sldId="266"/>
            <ac:spMk id="17" creationId="{500A3F71-5E72-424D-CACB-9378235D3889}"/>
          </ac:spMkLst>
        </pc:spChg>
        <pc:spChg chg="del">
          <ac:chgData name="Missner, Samuel A" userId="S::smissner3@gatech.edu::a488782b-140e-4077-96f0-dcf6587c1901" providerId="AD" clId="Web-{92D28420-D7AE-483B-8A20-6EEC91804511}" dt="2023-05-05T20:09:45.814" v="16"/>
          <ac:spMkLst>
            <pc:docMk/>
            <pc:sldMk cId="3354247196" sldId="266"/>
            <ac:spMk id="19" creationId="{099B2E21-68E5-9A09-899E-93D372EEF984}"/>
          </ac:spMkLst>
        </pc:spChg>
        <pc:spChg chg="del">
          <ac:chgData name="Missner, Samuel A" userId="S::smissner3@gatech.edu::a488782b-140e-4077-96f0-dcf6587c1901" providerId="AD" clId="Web-{92D28420-D7AE-483B-8A20-6EEC91804511}" dt="2023-05-05T20:09:47.299" v="20"/>
          <ac:spMkLst>
            <pc:docMk/>
            <pc:sldMk cId="3354247196" sldId="266"/>
            <ac:spMk id="22" creationId="{E158CE83-32B0-75A5-95B4-A19936B5C792}"/>
          </ac:spMkLst>
        </pc:spChg>
        <pc:spChg chg="del">
          <ac:chgData name="Missner, Samuel A" userId="S::smissner3@gatech.edu::a488782b-140e-4077-96f0-dcf6587c1901" providerId="AD" clId="Web-{92D28420-D7AE-483B-8A20-6EEC91804511}" dt="2023-05-05T20:09:49.846" v="22"/>
          <ac:spMkLst>
            <pc:docMk/>
            <pc:sldMk cId="3354247196" sldId="266"/>
            <ac:spMk id="30" creationId="{342CCD96-6E74-9F58-0641-7B0E361A9D41}"/>
          </ac:spMkLst>
        </pc:spChg>
        <pc:spChg chg="mod">
          <ac:chgData name="Missner, Samuel A" userId="S::smissner3@gatech.edu::a488782b-140e-4077-96f0-dcf6587c1901" providerId="AD" clId="Web-{92D28420-D7AE-483B-8A20-6EEC91804511}" dt="2023-05-05T20:10:40.113" v="41" actId="20577"/>
          <ac:spMkLst>
            <pc:docMk/>
            <pc:sldMk cId="3354247196" sldId="266"/>
            <ac:spMk id="125" creationId="{00000000-0000-0000-0000-000000000000}"/>
          </ac:spMkLst>
        </pc:spChg>
        <pc:picChg chg="del">
          <ac:chgData name="Missner, Samuel A" userId="S::smissner3@gatech.edu::a488782b-140e-4077-96f0-dcf6587c1901" providerId="AD" clId="Web-{92D28420-D7AE-483B-8A20-6EEC91804511}" dt="2023-05-05T20:09:38.127" v="10"/>
          <ac:picMkLst>
            <pc:docMk/>
            <pc:sldMk cId="3354247196" sldId="266"/>
            <ac:picMk id="12" creationId="{66F1CD33-DF54-0185-A9A9-387D9D42A606}"/>
          </ac:picMkLst>
        </pc:picChg>
        <pc:picChg chg="del">
          <ac:chgData name="Missner, Samuel A" userId="S::smissner3@gatech.edu::a488782b-140e-4077-96f0-dcf6587c1901" providerId="AD" clId="Web-{92D28420-D7AE-483B-8A20-6EEC91804511}" dt="2023-05-05T20:09:37.455" v="9"/>
          <ac:picMkLst>
            <pc:docMk/>
            <pc:sldMk cId="3354247196" sldId="266"/>
            <ac:picMk id="13" creationId="{EA8279C0-84C9-12E4-D470-99C71C90B4B4}"/>
          </ac:picMkLst>
        </pc:picChg>
        <pc:picChg chg="del">
          <ac:chgData name="Missner, Samuel A" userId="S::smissner3@gatech.edu::a488782b-140e-4077-96f0-dcf6587c1901" providerId="AD" clId="Web-{92D28420-D7AE-483B-8A20-6EEC91804511}" dt="2023-05-05T20:09:45.908" v="18"/>
          <ac:picMkLst>
            <pc:docMk/>
            <pc:sldMk cId="3354247196" sldId="266"/>
            <ac:picMk id="18" creationId="{60ACB56D-291D-6C93-20FE-E9C4B14415CC}"/>
          </ac:picMkLst>
        </pc:picChg>
        <pc:picChg chg="del">
          <ac:chgData name="Missner, Samuel A" userId="S::smissner3@gatech.edu::a488782b-140e-4077-96f0-dcf6587c1901" providerId="AD" clId="Web-{92D28420-D7AE-483B-8A20-6EEC91804511}" dt="2023-05-05T20:09:48.861" v="21"/>
          <ac:picMkLst>
            <pc:docMk/>
            <pc:sldMk cId="3354247196" sldId="266"/>
            <ac:picMk id="20" creationId="{218888BD-D25C-82C9-D4EF-B03126BCC398}"/>
          </ac:picMkLst>
        </pc:picChg>
        <pc:picChg chg="del">
          <ac:chgData name="Missner, Samuel A" userId="S::smissner3@gatech.edu::a488782b-140e-4077-96f0-dcf6587c1901" providerId="AD" clId="Web-{92D28420-D7AE-483B-8A20-6EEC91804511}" dt="2023-05-05T20:09:45.783" v="15"/>
          <ac:picMkLst>
            <pc:docMk/>
            <pc:sldMk cId="3354247196" sldId="266"/>
            <ac:picMk id="123" creationId="{00000000-0000-0000-0000-000000000000}"/>
          </ac:picMkLst>
        </pc:picChg>
        <pc:cxnChg chg="del">
          <ac:chgData name="Missner, Samuel A" userId="S::smissner3@gatech.edu::a488782b-140e-4077-96f0-dcf6587c1901" providerId="AD" clId="Web-{92D28420-D7AE-483B-8A20-6EEC91804511}" dt="2023-05-05T20:09:38.674" v="11"/>
          <ac:cxnSpMkLst>
            <pc:docMk/>
            <pc:sldMk cId="3354247196" sldId="266"/>
            <ac:cxnSpMk id="14" creationId="{7BD3DE37-FD1A-6778-6205-5F3772345CBE}"/>
          </ac:cxnSpMkLst>
        </pc:cxnChg>
        <pc:cxnChg chg="del">
          <ac:chgData name="Missner, Samuel A" userId="S::smissner3@gatech.edu::a488782b-140e-4077-96f0-dcf6587c1901" providerId="AD" clId="Web-{92D28420-D7AE-483B-8A20-6EEC91804511}" dt="2023-05-05T20:09:43.111" v="14"/>
          <ac:cxnSpMkLst>
            <pc:docMk/>
            <pc:sldMk cId="3354247196" sldId="266"/>
            <ac:cxnSpMk id="16" creationId="{616DEB9D-2BF9-BE2E-4679-3B86F9EC6463}"/>
          </ac:cxnSpMkLst>
        </pc:cxnChg>
        <pc:cxnChg chg="del">
          <ac:chgData name="Missner, Samuel A" userId="S::smissner3@gatech.edu::a488782b-140e-4077-96f0-dcf6587c1901" providerId="AD" clId="Web-{92D28420-D7AE-483B-8A20-6EEC91804511}" dt="2023-05-05T20:09:46.330" v="19"/>
          <ac:cxnSpMkLst>
            <pc:docMk/>
            <pc:sldMk cId="3354247196" sldId="266"/>
            <ac:cxnSpMk id="21" creationId="{7370B149-F76C-6AA0-404E-A0662B4EEA88}"/>
          </ac:cxnSpMkLst>
        </pc:cxnChg>
        <pc:cxnChg chg="del">
          <ac:chgData name="Missner, Samuel A" userId="S::smissner3@gatech.edu::a488782b-140e-4077-96f0-dcf6587c1901" providerId="AD" clId="Web-{92D28420-D7AE-483B-8A20-6EEC91804511}" dt="2023-05-05T20:09:50.283" v="23"/>
          <ac:cxnSpMkLst>
            <pc:docMk/>
            <pc:sldMk cId="3354247196" sldId="266"/>
            <ac:cxnSpMk id="25" creationId="{64DA8551-6AD5-76D3-9F1B-20C7797C6868}"/>
          </ac:cxnSpMkLst>
        </pc:cxnChg>
        <pc:cxnChg chg="del">
          <ac:chgData name="Missner, Samuel A" userId="S::smissner3@gatech.edu::a488782b-140e-4077-96f0-dcf6587c1901" providerId="AD" clId="Web-{92D28420-D7AE-483B-8A20-6EEC91804511}" dt="2023-05-05T20:09:50.861" v="24"/>
          <ac:cxnSpMkLst>
            <pc:docMk/>
            <pc:sldMk cId="3354247196" sldId="266"/>
            <ac:cxnSpMk id="26" creationId="{C6BF04B8-96E2-1BB3-07E6-1CE0622E42ED}"/>
          </ac:cxnSpMkLst>
        </pc:cxnChg>
        <pc:cxnChg chg="add del">
          <ac:chgData name="Missner, Samuel A" userId="S::smissner3@gatech.edu::a488782b-140e-4077-96f0-dcf6587c1901" providerId="AD" clId="Web-{92D28420-D7AE-483B-8A20-6EEC91804511}" dt="2023-05-05T20:10:26.159" v="39"/>
          <ac:cxnSpMkLst>
            <pc:docMk/>
            <pc:sldMk cId="3354247196" sldId="266"/>
            <ac:cxnSpMk id="27" creationId="{CFCC7BC6-65F1-D30E-3969-F75CE91A0D32}"/>
          </ac:cxnSpMkLst>
        </pc:cxnChg>
        <pc:cxnChg chg="add del">
          <ac:chgData name="Missner, Samuel A" userId="S::smissner3@gatech.edu::a488782b-140e-4077-96f0-dcf6587c1901" providerId="AD" clId="Web-{92D28420-D7AE-483B-8A20-6EEC91804511}" dt="2023-05-05T20:10:45.550" v="43"/>
          <ac:cxnSpMkLst>
            <pc:docMk/>
            <pc:sldMk cId="3354247196" sldId="266"/>
            <ac:cxnSpMk id="28" creationId="{C739FC20-E248-A123-8A75-67FF49B72449}"/>
          </ac:cxnSpMkLst>
        </pc:cxnChg>
        <pc:cxnChg chg="add del">
          <ac:chgData name="Missner, Samuel A" userId="S::smissner3@gatech.edu::a488782b-140e-4077-96f0-dcf6587c1901" providerId="AD" clId="Web-{92D28420-D7AE-483B-8A20-6EEC91804511}" dt="2023-05-05T20:10:21.315" v="38"/>
          <ac:cxnSpMkLst>
            <pc:docMk/>
            <pc:sldMk cId="3354247196" sldId="266"/>
            <ac:cxnSpMk id="29" creationId="{35665A72-BF7C-3659-8BAE-C691CCED8986}"/>
          </ac:cxnSpMkLst>
        </pc:cxnChg>
      </pc:sldChg>
    </pc:docChg>
  </pc:docChgLst>
  <pc:docChgLst>
    <pc:chgData name="Missner, Samuel" userId="S::smissner3@gatech.edu::a488782b-140e-4077-96f0-dcf6587c1901" providerId="AD" clId="Web-{3B910EB2-36F1-44B2-945A-9AC5969D4B1D}"/>
    <pc:docChg chg="modSld">
      <pc:chgData name="Missner, Samuel" userId="S::smissner3@gatech.edu::a488782b-140e-4077-96f0-dcf6587c1901" providerId="AD" clId="Web-{3B910EB2-36F1-44B2-945A-9AC5969D4B1D}" dt="2023-06-03T18:02:34.383" v="0" actId="20577"/>
      <pc:docMkLst>
        <pc:docMk/>
      </pc:docMkLst>
      <pc:sldChg chg="modSp">
        <pc:chgData name="Missner, Samuel" userId="S::smissner3@gatech.edu::a488782b-140e-4077-96f0-dcf6587c1901" providerId="AD" clId="Web-{3B910EB2-36F1-44B2-945A-9AC5969D4B1D}" dt="2023-06-03T18:02:34.383" v="0" actId="20577"/>
        <pc:sldMkLst>
          <pc:docMk/>
          <pc:sldMk cId="3223755047" sldId="266"/>
        </pc:sldMkLst>
        <pc:spChg chg="mod">
          <ac:chgData name="Missner, Samuel" userId="S::smissner3@gatech.edu::a488782b-140e-4077-96f0-dcf6587c1901" providerId="AD" clId="Web-{3B910EB2-36F1-44B2-945A-9AC5969D4B1D}" dt="2023-06-03T18:02:34.383" v="0" actId="20577"/>
          <ac:spMkLst>
            <pc:docMk/>
            <pc:sldMk cId="3223755047" sldId="266"/>
            <ac:spMk id="10" creationId="{9886F847-56C8-2C3C-257E-D443D1F05D2A}"/>
          </ac:spMkLst>
        </pc:spChg>
      </pc:sldChg>
    </pc:docChg>
  </pc:docChgLst>
  <pc:docChgLst>
    <pc:chgData name="Freeman, Jason A" userId="S::jf242@gatech.edu::9b8ff8fa-67c2-4b1e-8eb2-2e531726e106" providerId="AD" clId="Web-{99A8CAD0-C835-AA26-5313-9272D67E95C4}"/>
    <pc:docChg chg="modSld">
      <pc:chgData name="Freeman, Jason A" userId="S::jf242@gatech.edu::9b8ff8fa-67c2-4b1e-8eb2-2e531726e106" providerId="AD" clId="Web-{99A8CAD0-C835-AA26-5313-9272D67E95C4}" dt="2023-04-30T12:43:45.535" v="6" actId="20577"/>
      <pc:docMkLst>
        <pc:docMk/>
      </pc:docMkLst>
      <pc:sldChg chg="modSp">
        <pc:chgData name="Freeman, Jason A" userId="S::jf242@gatech.edu::9b8ff8fa-67c2-4b1e-8eb2-2e531726e106" providerId="AD" clId="Web-{99A8CAD0-C835-AA26-5313-9272D67E95C4}" dt="2023-04-30T12:43:45.535" v="6" actId="20577"/>
        <pc:sldMkLst>
          <pc:docMk/>
          <pc:sldMk cId="167854958" sldId="263"/>
        </pc:sldMkLst>
        <pc:spChg chg="mod">
          <ac:chgData name="Freeman, Jason A" userId="S::jf242@gatech.edu::9b8ff8fa-67c2-4b1e-8eb2-2e531726e106" providerId="AD" clId="Web-{99A8CAD0-C835-AA26-5313-9272D67E95C4}" dt="2023-04-30T12:43:45.535" v="6" actId="20577"/>
          <ac:spMkLst>
            <pc:docMk/>
            <pc:sldMk cId="167854958" sldId="263"/>
            <ac:spMk id="7" creationId="{0DCF759C-2AB4-9DC3-80E9-DABCE5CDFF77}"/>
          </ac:spMkLst>
        </pc:spChg>
      </pc:sldChg>
      <pc:sldChg chg="modSp">
        <pc:chgData name="Freeman, Jason A" userId="S::jf242@gatech.edu::9b8ff8fa-67c2-4b1e-8eb2-2e531726e106" providerId="AD" clId="Web-{99A8CAD0-C835-AA26-5313-9272D67E95C4}" dt="2023-04-30T12:42:15.610" v="1" actId="20577"/>
        <pc:sldMkLst>
          <pc:docMk/>
          <pc:sldMk cId="3453888739" sldId="265"/>
        </pc:sldMkLst>
        <pc:spChg chg="mod">
          <ac:chgData name="Freeman, Jason A" userId="S::jf242@gatech.edu::9b8ff8fa-67c2-4b1e-8eb2-2e531726e106" providerId="AD" clId="Web-{99A8CAD0-C835-AA26-5313-9272D67E95C4}" dt="2023-04-30T12:42:15.610" v="1" actId="20577"/>
          <ac:spMkLst>
            <pc:docMk/>
            <pc:sldMk cId="3453888739" sldId="265"/>
            <ac:spMk id="5" creationId="{DDA1471F-C801-5773-A86E-9B3F0756A480}"/>
          </ac:spMkLst>
        </pc:spChg>
      </pc:sldChg>
    </pc:docChg>
  </pc:docChgLst>
  <pc:docChgLst>
    <pc:chgData name="Missner, Samuel A" userId="S::smissner3@gatech.edu::a488782b-140e-4077-96f0-dcf6587c1901" providerId="AD" clId="Web-{093DCEE2-08C2-4AA7-A25C-5B3BB72C4772}"/>
    <pc:docChg chg="modSld">
      <pc:chgData name="Missner, Samuel A" userId="S::smissner3@gatech.edu::a488782b-140e-4077-96f0-dcf6587c1901" providerId="AD" clId="Web-{093DCEE2-08C2-4AA7-A25C-5B3BB72C4772}" dt="2023-05-05T20:47:35.672" v="10" actId="1076"/>
      <pc:docMkLst>
        <pc:docMk/>
      </pc:docMkLst>
      <pc:sldChg chg="addSp delSp">
        <pc:chgData name="Missner, Samuel A" userId="S::smissner3@gatech.edu::a488782b-140e-4077-96f0-dcf6587c1901" providerId="AD" clId="Web-{093DCEE2-08C2-4AA7-A25C-5B3BB72C4772}" dt="2023-05-05T20:47:05.015" v="2"/>
        <pc:sldMkLst>
          <pc:docMk/>
          <pc:sldMk cId="0" sldId="259"/>
        </pc:sldMkLst>
        <pc:spChg chg="add del">
          <ac:chgData name="Missner, Samuel A" userId="S::smissner3@gatech.edu::a488782b-140e-4077-96f0-dcf6587c1901" providerId="AD" clId="Web-{093DCEE2-08C2-4AA7-A25C-5B3BB72C4772}" dt="2023-05-05T20:47:05.015" v="2"/>
          <ac:spMkLst>
            <pc:docMk/>
            <pc:sldMk cId="0" sldId="259"/>
            <ac:spMk id="2" creationId="{ADF4B7EE-F575-FB2C-C62A-D17C19D51B3A}"/>
          </ac:spMkLst>
        </pc:spChg>
      </pc:sldChg>
      <pc:sldChg chg="addSp delSp modSp delAnim">
        <pc:chgData name="Missner, Samuel A" userId="S::smissner3@gatech.edu::a488782b-140e-4077-96f0-dcf6587c1901" providerId="AD" clId="Web-{093DCEE2-08C2-4AA7-A25C-5B3BB72C4772}" dt="2023-05-05T20:47:35.672" v="10" actId="1076"/>
        <pc:sldMkLst>
          <pc:docMk/>
          <pc:sldMk cId="0" sldId="262"/>
        </pc:sldMkLst>
        <pc:spChg chg="add mod">
          <ac:chgData name="Missner, Samuel A" userId="S::smissner3@gatech.edu::a488782b-140e-4077-96f0-dcf6587c1901" providerId="AD" clId="Web-{093DCEE2-08C2-4AA7-A25C-5B3BB72C4772}" dt="2023-05-05T20:47:35.234" v="9" actId="1076"/>
          <ac:spMkLst>
            <pc:docMk/>
            <pc:sldMk cId="0" sldId="262"/>
            <ac:spMk id="3" creationId="{94F93CA1-06E7-A6CB-A205-F32FE305EA4B}"/>
          </ac:spMkLst>
        </pc:spChg>
        <pc:spChg chg="del mod">
          <ac:chgData name="Missner, Samuel A" userId="S::smissner3@gatech.edu::a488782b-140e-4077-96f0-dcf6587c1901" providerId="AD" clId="Web-{093DCEE2-08C2-4AA7-A25C-5B3BB72C4772}" dt="2023-05-05T20:47:17.672" v="5"/>
          <ac:spMkLst>
            <pc:docMk/>
            <pc:sldMk cId="0" sldId="262"/>
            <ac:spMk id="147" creationId="{00000000-0000-0000-0000-000000000000}"/>
          </ac:spMkLst>
        </pc:spChg>
        <pc:picChg chg="add mod">
          <ac:chgData name="Missner, Samuel A" userId="S::smissner3@gatech.edu::a488782b-140e-4077-96f0-dcf6587c1901" providerId="AD" clId="Web-{093DCEE2-08C2-4AA7-A25C-5B3BB72C4772}" dt="2023-05-05T20:47:35.672" v="10" actId="1076"/>
          <ac:picMkLst>
            <pc:docMk/>
            <pc:sldMk cId="0" sldId="262"/>
            <ac:picMk id="5" creationId="{CB85E6C6-C69E-644A-6CDD-33DCCE785456}"/>
          </ac:picMkLst>
        </pc:picChg>
      </pc:sldChg>
    </pc:docChg>
  </pc:docChgLst>
  <pc:docChgLst>
    <pc:chgData name="Missner, Samuel A" userId="S::smissner3@gatech.edu::a488782b-140e-4077-96f0-dcf6587c1901" providerId="AD" clId="Web-{F04C6510-4E06-4703-86E5-8C0EF2513E04}"/>
    <pc:docChg chg="addSld delSld modSld">
      <pc:chgData name="Missner, Samuel A" userId="S::smissner3@gatech.edu::a488782b-140e-4077-96f0-dcf6587c1901" providerId="AD" clId="Web-{F04C6510-4E06-4703-86E5-8C0EF2513E04}" dt="2023-04-23T00:24:27.034" v="4"/>
      <pc:docMkLst>
        <pc:docMk/>
      </pc:docMkLst>
      <pc:sldChg chg="delSp add replId">
        <pc:chgData name="Missner, Samuel A" userId="S::smissner3@gatech.edu::a488782b-140e-4077-96f0-dcf6587c1901" providerId="AD" clId="Web-{F04C6510-4E06-4703-86E5-8C0EF2513E04}" dt="2023-04-23T00:24:15.252" v="2"/>
        <pc:sldMkLst>
          <pc:docMk/>
          <pc:sldMk cId="3453888739" sldId="265"/>
        </pc:sldMkLst>
        <pc:spChg chg="del">
          <ac:chgData name="Missner, Samuel A" userId="S::smissner3@gatech.edu::a488782b-140e-4077-96f0-dcf6587c1901" providerId="AD" clId="Web-{F04C6510-4E06-4703-86E5-8C0EF2513E04}" dt="2023-04-23T00:24:15.252" v="2"/>
          <ac:spMkLst>
            <pc:docMk/>
            <pc:sldMk cId="3453888739" sldId="265"/>
            <ac:spMk id="2" creationId="{ADF4B7EE-F575-FB2C-C62A-D17C19D51B3A}"/>
          </ac:spMkLst>
        </pc:spChg>
        <pc:picChg chg="del">
          <ac:chgData name="Missner, Samuel A" userId="S::smissner3@gatech.edu::a488782b-140e-4077-96f0-dcf6587c1901" providerId="AD" clId="Web-{F04C6510-4E06-4703-86E5-8C0EF2513E04}" dt="2023-04-23T00:24:12.502" v="1"/>
          <ac:picMkLst>
            <pc:docMk/>
            <pc:sldMk cId="3453888739" sldId="265"/>
            <ac:picMk id="4" creationId="{AF939923-6FA1-16CC-7B25-9FE60A7383FF}"/>
          </ac:picMkLst>
        </pc:picChg>
      </pc:sldChg>
      <pc:sldChg chg="add del replId">
        <pc:chgData name="Missner, Samuel A" userId="S::smissner3@gatech.edu::a488782b-140e-4077-96f0-dcf6587c1901" providerId="AD" clId="Web-{F04C6510-4E06-4703-86E5-8C0EF2513E04}" dt="2023-04-23T00:24:27.034" v="4"/>
        <pc:sldMkLst>
          <pc:docMk/>
          <pc:sldMk cId="885882915" sldId="266"/>
        </pc:sldMkLst>
      </pc:sldChg>
    </pc:docChg>
  </pc:docChgLst>
  <pc:docChgLst>
    <pc:chgData name="Missner, Samuel A" userId="S::smissner3@gatech.edu::a488782b-140e-4077-96f0-dcf6587c1901" providerId="AD" clId="Web-{A32EDE56-F72D-4F5E-81F6-06BB99CD58E5}"/>
    <pc:docChg chg="addSld modSld">
      <pc:chgData name="Missner, Samuel A" userId="S::smissner3@gatech.edu::a488782b-140e-4077-96f0-dcf6587c1901" providerId="AD" clId="Web-{A32EDE56-F72D-4F5E-81F6-06BB99CD58E5}" dt="2023-02-19T02:39:39.382" v="549" actId="1076"/>
      <pc:docMkLst>
        <pc:docMk/>
      </pc:docMkLst>
      <pc:sldChg chg="modSp">
        <pc:chgData name="Missner, Samuel A" userId="S::smissner3@gatech.edu::a488782b-140e-4077-96f0-dcf6587c1901" providerId="AD" clId="Web-{A32EDE56-F72D-4F5E-81F6-06BB99CD58E5}" dt="2023-02-18T23:29:27.579" v="0" actId="20577"/>
        <pc:sldMkLst>
          <pc:docMk/>
          <pc:sldMk cId="0" sldId="257"/>
        </pc:sldMkLst>
        <pc:spChg chg="mod">
          <ac:chgData name="Missner, Samuel A" userId="S::smissner3@gatech.edu::a488782b-140e-4077-96f0-dcf6587c1901" providerId="AD" clId="Web-{A32EDE56-F72D-4F5E-81F6-06BB99CD58E5}" dt="2023-02-18T23:29:27.579" v="0" actId="20577"/>
          <ac:spMkLst>
            <pc:docMk/>
            <pc:sldMk cId="0" sldId="257"/>
            <ac:spMk id="2" creationId="{DEF32C09-DAFE-0722-49B2-F7460862FD77}"/>
          </ac:spMkLst>
        </pc:spChg>
      </pc:sldChg>
      <pc:sldChg chg="modSp">
        <pc:chgData name="Missner, Samuel A" userId="S::smissner3@gatech.edu::a488782b-140e-4077-96f0-dcf6587c1901" providerId="AD" clId="Web-{A32EDE56-F72D-4F5E-81F6-06BB99CD58E5}" dt="2023-02-18T23:29:30.454" v="2" actId="20577"/>
        <pc:sldMkLst>
          <pc:docMk/>
          <pc:sldMk cId="0" sldId="258"/>
        </pc:sldMkLst>
        <pc:spChg chg="mod">
          <ac:chgData name="Missner, Samuel A" userId="S::smissner3@gatech.edu::a488782b-140e-4077-96f0-dcf6587c1901" providerId="AD" clId="Web-{A32EDE56-F72D-4F5E-81F6-06BB99CD58E5}" dt="2023-02-18T23:29:30.454" v="2" actId="20577"/>
          <ac:spMkLst>
            <pc:docMk/>
            <pc:sldMk cId="0" sldId="258"/>
            <ac:spMk id="2" creationId="{DEF32C09-DAFE-0722-49B2-F7460862FD77}"/>
          </ac:spMkLst>
        </pc:spChg>
      </pc:sldChg>
      <pc:sldChg chg="modSp">
        <pc:chgData name="Missner, Samuel A" userId="S::smissner3@gatech.edu::a488782b-140e-4077-96f0-dcf6587c1901" providerId="AD" clId="Web-{A32EDE56-F72D-4F5E-81F6-06BB99CD58E5}" dt="2023-02-18T23:29:33.236" v="4" actId="20577"/>
        <pc:sldMkLst>
          <pc:docMk/>
          <pc:sldMk cId="0" sldId="259"/>
        </pc:sldMkLst>
        <pc:spChg chg="mod">
          <ac:chgData name="Missner, Samuel A" userId="S::smissner3@gatech.edu::a488782b-140e-4077-96f0-dcf6587c1901" providerId="AD" clId="Web-{A32EDE56-F72D-4F5E-81F6-06BB99CD58E5}" dt="2023-02-18T23:29:33.236" v="4" actId="20577"/>
          <ac:spMkLst>
            <pc:docMk/>
            <pc:sldMk cId="0" sldId="259"/>
            <ac:spMk id="3" creationId="{DEF32C09-DAFE-0722-49B2-F7460862FD77}"/>
          </ac:spMkLst>
        </pc:spChg>
      </pc:sldChg>
      <pc:sldChg chg="modSp">
        <pc:chgData name="Missner, Samuel A" userId="S::smissner3@gatech.edu::a488782b-140e-4077-96f0-dcf6587c1901" providerId="AD" clId="Web-{A32EDE56-F72D-4F5E-81F6-06BB99CD58E5}" dt="2023-02-18T23:29:36.955" v="5" actId="20577"/>
        <pc:sldMkLst>
          <pc:docMk/>
          <pc:sldMk cId="0" sldId="260"/>
        </pc:sldMkLst>
        <pc:spChg chg="mod">
          <ac:chgData name="Missner, Samuel A" userId="S::smissner3@gatech.edu::a488782b-140e-4077-96f0-dcf6587c1901" providerId="AD" clId="Web-{A32EDE56-F72D-4F5E-81F6-06BB99CD58E5}" dt="2023-02-18T23:29:36.955" v="5" actId="20577"/>
          <ac:spMkLst>
            <pc:docMk/>
            <pc:sldMk cId="0" sldId="260"/>
            <ac:spMk id="2" creationId="{DEF32C09-DAFE-0722-49B2-F7460862FD77}"/>
          </ac:spMkLst>
        </pc:spChg>
      </pc:sldChg>
      <pc:sldChg chg="modSp">
        <pc:chgData name="Missner, Samuel A" userId="S::smissner3@gatech.edu::a488782b-140e-4077-96f0-dcf6587c1901" providerId="AD" clId="Web-{A32EDE56-F72D-4F5E-81F6-06BB99CD58E5}" dt="2023-02-18T23:29:45.096" v="8" actId="20577"/>
        <pc:sldMkLst>
          <pc:docMk/>
          <pc:sldMk cId="0" sldId="261"/>
        </pc:sldMkLst>
        <pc:spChg chg="mod">
          <ac:chgData name="Missner, Samuel A" userId="S::smissner3@gatech.edu::a488782b-140e-4077-96f0-dcf6587c1901" providerId="AD" clId="Web-{A32EDE56-F72D-4F5E-81F6-06BB99CD58E5}" dt="2023-02-18T23:29:45.096" v="8" actId="20577"/>
          <ac:spMkLst>
            <pc:docMk/>
            <pc:sldMk cId="0" sldId="261"/>
            <ac:spMk id="2" creationId="{DEF32C09-DAFE-0722-49B2-F7460862FD77}"/>
          </ac:spMkLst>
        </pc:spChg>
      </pc:sldChg>
      <pc:sldChg chg="modSp">
        <pc:chgData name="Missner, Samuel A" userId="S::smissner3@gatech.edu::a488782b-140e-4077-96f0-dcf6587c1901" providerId="AD" clId="Web-{A32EDE56-F72D-4F5E-81F6-06BB99CD58E5}" dt="2023-02-18T23:29:48.049" v="9" actId="20577"/>
        <pc:sldMkLst>
          <pc:docMk/>
          <pc:sldMk cId="0" sldId="262"/>
        </pc:sldMkLst>
        <pc:spChg chg="mod">
          <ac:chgData name="Missner, Samuel A" userId="S::smissner3@gatech.edu::a488782b-140e-4077-96f0-dcf6587c1901" providerId="AD" clId="Web-{A32EDE56-F72D-4F5E-81F6-06BB99CD58E5}" dt="2023-02-18T23:29:48.049" v="9" actId="20577"/>
          <ac:spMkLst>
            <pc:docMk/>
            <pc:sldMk cId="0" sldId="262"/>
            <ac:spMk id="2" creationId="{DEF32C09-DAFE-0722-49B2-F7460862FD77}"/>
          </ac:spMkLst>
        </pc:spChg>
      </pc:sldChg>
      <pc:sldChg chg="addSp delSp modSp">
        <pc:chgData name="Missner, Samuel A" userId="S::smissner3@gatech.edu::a488782b-140e-4077-96f0-dcf6587c1901" providerId="AD" clId="Web-{A32EDE56-F72D-4F5E-81F6-06BB99CD58E5}" dt="2023-02-18T23:52:29.709" v="250" actId="1076"/>
        <pc:sldMkLst>
          <pc:docMk/>
          <pc:sldMk cId="167854958" sldId="263"/>
        </pc:sldMkLst>
        <pc:spChg chg="mod">
          <ac:chgData name="Missner, Samuel A" userId="S::smissner3@gatech.edu::a488782b-140e-4077-96f0-dcf6587c1901" providerId="AD" clId="Web-{A32EDE56-F72D-4F5E-81F6-06BB99CD58E5}" dt="2023-02-18T23:29:42.611" v="6" actId="20577"/>
          <ac:spMkLst>
            <pc:docMk/>
            <pc:sldMk cId="167854958" sldId="263"/>
            <ac:spMk id="2" creationId="{DEF32C09-DAFE-0722-49B2-F7460862FD77}"/>
          </ac:spMkLst>
        </pc:spChg>
        <pc:spChg chg="add mod">
          <ac:chgData name="Missner, Samuel A" userId="S::smissner3@gatech.edu::a488782b-140e-4077-96f0-dcf6587c1901" providerId="AD" clId="Web-{A32EDE56-F72D-4F5E-81F6-06BB99CD58E5}" dt="2023-02-18T23:52:15.943" v="242" actId="1076"/>
          <ac:spMkLst>
            <pc:docMk/>
            <pc:sldMk cId="167854958" sldId="263"/>
            <ac:spMk id="4" creationId="{A7DA822D-97E6-5F3A-8F83-BF86910C421F}"/>
          </ac:spMkLst>
        </pc:spChg>
        <pc:spChg chg="add mod">
          <ac:chgData name="Missner, Samuel A" userId="S::smissner3@gatech.edu::a488782b-140e-4077-96f0-dcf6587c1901" providerId="AD" clId="Web-{A32EDE56-F72D-4F5E-81F6-06BB99CD58E5}" dt="2023-02-18T23:52:15.958" v="244" actId="1076"/>
          <ac:spMkLst>
            <pc:docMk/>
            <pc:sldMk cId="167854958" sldId="263"/>
            <ac:spMk id="5" creationId="{B85015DC-F3E9-EB81-1246-FF7AB1C6233D}"/>
          </ac:spMkLst>
        </pc:spChg>
        <pc:spChg chg="add mod">
          <ac:chgData name="Missner, Samuel A" userId="S::smissner3@gatech.edu::a488782b-140e-4077-96f0-dcf6587c1901" providerId="AD" clId="Web-{A32EDE56-F72D-4F5E-81F6-06BB99CD58E5}" dt="2023-02-18T23:52:15.974" v="245" actId="1076"/>
          <ac:spMkLst>
            <pc:docMk/>
            <pc:sldMk cId="167854958" sldId="263"/>
            <ac:spMk id="7" creationId="{0DCF759C-2AB4-9DC3-80E9-DABCE5CDFF77}"/>
          </ac:spMkLst>
        </pc:spChg>
        <pc:spChg chg="add mod">
          <ac:chgData name="Missner, Samuel A" userId="S::smissner3@gatech.edu::a488782b-140e-4077-96f0-dcf6587c1901" providerId="AD" clId="Web-{A32EDE56-F72D-4F5E-81F6-06BB99CD58E5}" dt="2023-02-18T23:52:15.989" v="246" actId="1076"/>
          <ac:spMkLst>
            <pc:docMk/>
            <pc:sldMk cId="167854958" sldId="263"/>
            <ac:spMk id="8" creationId="{54733968-589E-07C4-F5EE-432DC00F34BC}"/>
          </ac:spMkLst>
        </pc:spChg>
        <pc:spChg chg="add mod">
          <ac:chgData name="Missner, Samuel A" userId="S::smissner3@gatech.edu::a488782b-140e-4077-96f0-dcf6587c1901" providerId="AD" clId="Web-{A32EDE56-F72D-4F5E-81F6-06BB99CD58E5}" dt="2023-02-18T23:52:16.005" v="248" actId="1076"/>
          <ac:spMkLst>
            <pc:docMk/>
            <pc:sldMk cId="167854958" sldId="263"/>
            <ac:spMk id="10" creationId="{E5168ABF-CEA5-7AE1-6AC4-B65BED062A49}"/>
          </ac:spMkLst>
        </pc:spChg>
        <pc:graphicFrameChg chg="del">
          <ac:chgData name="Missner, Samuel A" userId="S::smissner3@gatech.edu::a488782b-140e-4077-96f0-dcf6587c1901" providerId="AD" clId="Web-{A32EDE56-F72D-4F5E-81F6-06BB99CD58E5}" dt="2023-02-18T23:32:21.562" v="13"/>
          <ac:graphicFrameMkLst>
            <pc:docMk/>
            <pc:sldMk cId="167854958" sldId="263"/>
            <ac:graphicFrameMk id="126" creationId="{00000000-0000-0000-0000-000000000000}"/>
          </ac:graphicFrameMkLst>
        </pc:graphicFrameChg>
        <pc:picChg chg="add mod">
          <ac:chgData name="Missner, Samuel A" userId="S::smissner3@gatech.edu::a488782b-140e-4077-96f0-dcf6587c1901" providerId="AD" clId="Web-{A32EDE56-F72D-4F5E-81F6-06BB99CD58E5}" dt="2023-02-18T23:52:15.927" v="241" actId="1076"/>
          <ac:picMkLst>
            <pc:docMk/>
            <pc:sldMk cId="167854958" sldId="263"/>
            <ac:picMk id="3" creationId="{412CDCC5-8B17-0FAC-DC91-602BBA0C5167}"/>
          </ac:picMkLst>
        </pc:picChg>
        <pc:picChg chg="add mod ord">
          <ac:chgData name="Missner, Samuel A" userId="S::smissner3@gatech.edu::a488782b-140e-4077-96f0-dcf6587c1901" providerId="AD" clId="Web-{A32EDE56-F72D-4F5E-81F6-06BB99CD58E5}" dt="2023-02-18T23:52:15.958" v="243" actId="1076"/>
          <ac:picMkLst>
            <pc:docMk/>
            <pc:sldMk cId="167854958" sldId="263"/>
            <ac:picMk id="6" creationId="{5712F849-2E6B-46CB-05EA-8AFAA1B35B7A}"/>
          </ac:picMkLst>
        </pc:picChg>
        <pc:picChg chg="add mod">
          <ac:chgData name="Missner, Samuel A" userId="S::smissner3@gatech.edu::a488782b-140e-4077-96f0-dcf6587c1901" providerId="AD" clId="Web-{A32EDE56-F72D-4F5E-81F6-06BB99CD58E5}" dt="2023-02-18T23:52:29.709" v="250" actId="1076"/>
          <ac:picMkLst>
            <pc:docMk/>
            <pc:sldMk cId="167854958" sldId="263"/>
            <ac:picMk id="9" creationId="{B6A14B6E-470E-0ED7-9921-B5BCEC1789C9}"/>
          </ac:picMkLst>
        </pc:picChg>
      </pc:sldChg>
      <pc:sldChg chg="addSp delSp modSp add replId">
        <pc:chgData name="Missner, Samuel A" userId="S::smissner3@gatech.edu::a488782b-140e-4077-96f0-dcf6587c1901" providerId="AD" clId="Web-{A32EDE56-F72D-4F5E-81F6-06BB99CD58E5}" dt="2023-02-19T02:39:39.382" v="549" actId="1076"/>
        <pc:sldMkLst>
          <pc:docMk/>
          <pc:sldMk cId="4088866217" sldId="264"/>
        </pc:sldMkLst>
        <pc:spChg chg="del">
          <ac:chgData name="Missner, Samuel A" userId="S::smissner3@gatech.edu::a488782b-140e-4077-96f0-dcf6587c1901" providerId="AD" clId="Web-{A32EDE56-F72D-4F5E-81F6-06BB99CD58E5}" dt="2023-02-19T02:01:24.378" v="268"/>
          <ac:spMkLst>
            <pc:docMk/>
            <pc:sldMk cId="4088866217" sldId="264"/>
            <ac:spMk id="4" creationId="{A7DA822D-97E6-5F3A-8F83-BF86910C421F}"/>
          </ac:spMkLst>
        </pc:spChg>
        <pc:spChg chg="del">
          <ac:chgData name="Missner, Samuel A" userId="S::smissner3@gatech.edu::a488782b-140e-4077-96f0-dcf6587c1901" providerId="AD" clId="Web-{A32EDE56-F72D-4F5E-81F6-06BB99CD58E5}" dt="2023-02-19T02:01:24.378" v="266"/>
          <ac:spMkLst>
            <pc:docMk/>
            <pc:sldMk cId="4088866217" sldId="264"/>
            <ac:spMk id="5" creationId="{B85015DC-F3E9-EB81-1246-FF7AB1C6233D}"/>
          </ac:spMkLst>
        </pc:spChg>
        <pc:spChg chg="del">
          <ac:chgData name="Missner, Samuel A" userId="S::smissner3@gatech.edu::a488782b-140e-4077-96f0-dcf6587c1901" providerId="AD" clId="Web-{A32EDE56-F72D-4F5E-81F6-06BB99CD58E5}" dt="2023-02-19T02:01:24.378" v="265"/>
          <ac:spMkLst>
            <pc:docMk/>
            <pc:sldMk cId="4088866217" sldId="264"/>
            <ac:spMk id="7" creationId="{0DCF759C-2AB4-9DC3-80E9-DABCE5CDFF77}"/>
          </ac:spMkLst>
        </pc:spChg>
        <pc:spChg chg="del">
          <ac:chgData name="Missner, Samuel A" userId="S::smissner3@gatech.edu::a488782b-140e-4077-96f0-dcf6587c1901" providerId="AD" clId="Web-{A32EDE56-F72D-4F5E-81F6-06BB99CD58E5}" dt="2023-02-19T02:01:24.378" v="264"/>
          <ac:spMkLst>
            <pc:docMk/>
            <pc:sldMk cId="4088866217" sldId="264"/>
            <ac:spMk id="8" creationId="{54733968-589E-07C4-F5EE-432DC00F34BC}"/>
          </ac:spMkLst>
        </pc:spChg>
        <pc:spChg chg="del">
          <ac:chgData name="Missner, Samuel A" userId="S::smissner3@gatech.edu::a488782b-140e-4077-96f0-dcf6587c1901" providerId="AD" clId="Web-{A32EDE56-F72D-4F5E-81F6-06BB99CD58E5}" dt="2023-02-19T02:01:24.378" v="262"/>
          <ac:spMkLst>
            <pc:docMk/>
            <pc:sldMk cId="4088866217" sldId="264"/>
            <ac:spMk id="10" creationId="{E5168ABF-CEA5-7AE1-6AC4-B65BED062A49}"/>
          </ac:spMkLst>
        </pc:spChg>
        <pc:spChg chg="add mod ord">
          <ac:chgData name="Missner, Samuel A" userId="S::smissner3@gatech.edu::a488782b-140e-4077-96f0-dcf6587c1901" providerId="AD" clId="Web-{A32EDE56-F72D-4F5E-81F6-06BB99CD58E5}" dt="2023-02-19T02:18:45.455" v="350"/>
          <ac:spMkLst>
            <pc:docMk/>
            <pc:sldMk cId="4088866217" sldId="264"/>
            <ac:spMk id="11" creationId="{EF0E5521-D839-0B6A-EED2-894F7ED28CCD}"/>
          </ac:spMkLst>
        </pc:spChg>
        <pc:spChg chg="add mod">
          <ac:chgData name="Missner, Samuel A" userId="S::smissner3@gatech.edu::a488782b-140e-4077-96f0-dcf6587c1901" providerId="AD" clId="Web-{A32EDE56-F72D-4F5E-81F6-06BB99CD58E5}" dt="2023-02-19T02:30:58.633" v="454" actId="1076"/>
          <ac:spMkLst>
            <pc:docMk/>
            <pc:sldMk cId="4088866217" sldId="264"/>
            <ac:spMk id="15" creationId="{97CB5C27-86D0-5056-866D-C9CC7E977264}"/>
          </ac:spMkLst>
        </pc:spChg>
        <pc:spChg chg="add mod">
          <ac:chgData name="Missner, Samuel A" userId="S::smissner3@gatech.edu::a488782b-140e-4077-96f0-dcf6587c1901" providerId="AD" clId="Web-{A32EDE56-F72D-4F5E-81F6-06BB99CD58E5}" dt="2023-02-19T02:31:03.337" v="456" actId="1076"/>
          <ac:spMkLst>
            <pc:docMk/>
            <pc:sldMk cId="4088866217" sldId="264"/>
            <ac:spMk id="17" creationId="{500A3F71-5E72-424D-CACB-9378235D3889}"/>
          </ac:spMkLst>
        </pc:spChg>
        <pc:spChg chg="add mod">
          <ac:chgData name="Missner, Samuel A" userId="S::smissner3@gatech.edu::a488782b-140e-4077-96f0-dcf6587c1901" providerId="AD" clId="Web-{A32EDE56-F72D-4F5E-81F6-06BB99CD58E5}" dt="2023-02-19T02:31:11.102" v="458" actId="1076"/>
          <ac:spMkLst>
            <pc:docMk/>
            <pc:sldMk cId="4088866217" sldId="264"/>
            <ac:spMk id="19" creationId="{099B2E21-68E5-9A09-899E-93D372EEF984}"/>
          </ac:spMkLst>
        </pc:spChg>
        <pc:spChg chg="add mod">
          <ac:chgData name="Missner, Samuel A" userId="S::smissner3@gatech.edu::a488782b-140e-4077-96f0-dcf6587c1901" providerId="AD" clId="Web-{A32EDE56-F72D-4F5E-81F6-06BB99CD58E5}" dt="2023-02-19T02:31:18.978" v="460" actId="1076"/>
          <ac:spMkLst>
            <pc:docMk/>
            <pc:sldMk cId="4088866217" sldId="264"/>
            <ac:spMk id="22" creationId="{E158CE83-32B0-75A5-95B4-A19936B5C792}"/>
          </ac:spMkLst>
        </pc:spChg>
        <pc:spChg chg="add mod">
          <ac:chgData name="Missner, Samuel A" userId="S::smissner3@gatech.edu::a488782b-140e-4077-96f0-dcf6587c1901" providerId="AD" clId="Web-{A32EDE56-F72D-4F5E-81F6-06BB99CD58E5}" dt="2023-02-19T02:38:38.412" v="548" actId="1076"/>
          <ac:spMkLst>
            <pc:docMk/>
            <pc:sldMk cId="4088866217" sldId="264"/>
            <ac:spMk id="30" creationId="{342CCD96-6E74-9F58-0641-7B0E361A9D41}"/>
          </ac:spMkLst>
        </pc:spChg>
        <pc:spChg chg="mod">
          <ac:chgData name="Missner, Samuel A" userId="S::smissner3@gatech.edu::a488782b-140e-4077-96f0-dcf6587c1901" providerId="AD" clId="Web-{A32EDE56-F72D-4F5E-81F6-06BB99CD58E5}" dt="2023-02-19T02:01:09.675" v="261" actId="20577"/>
          <ac:spMkLst>
            <pc:docMk/>
            <pc:sldMk cId="4088866217" sldId="264"/>
            <ac:spMk id="125" creationId="{00000000-0000-0000-0000-000000000000}"/>
          </ac:spMkLst>
        </pc:spChg>
        <pc:picChg chg="del">
          <ac:chgData name="Missner, Samuel A" userId="S::smissner3@gatech.edu::a488782b-140e-4077-96f0-dcf6587c1901" providerId="AD" clId="Web-{A32EDE56-F72D-4F5E-81F6-06BB99CD58E5}" dt="2023-02-19T02:01:24.378" v="269"/>
          <ac:picMkLst>
            <pc:docMk/>
            <pc:sldMk cId="4088866217" sldId="264"/>
            <ac:picMk id="3" creationId="{412CDCC5-8B17-0FAC-DC91-602BBA0C5167}"/>
          </ac:picMkLst>
        </pc:picChg>
        <pc:picChg chg="del">
          <ac:chgData name="Missner, Samuel A" userId="S::smissner3@gatech.edu::a488782b-140e-4077-96f0-dcf6587c1901" providerId="AD" clId="Web-{A32EDE56-F72D-4F5E-81F6-06BB99CD58E5}" dt="2023-02-19T02:01:24.378" v="267"/>
          <ac:picMkLst>
            <pc:docMk/>
            <pc:sldMk cId="4088866217" sldId="264"/>
            <ac:picMk id="6" creationId="{5712F849-2E6B-46CB-05EA-8AFAA1B35B7A}"/>
          </ac:picMkLst>
        </pc:picChg>
        <pc:picChg chg="del">
          <ac:chgData name="Missner, Samuel A" userId="S::smissner3@gatech.edu::a488782b-140e-4077-96f0-dcf6587c1901" providerId="AD" clId="Web-{A32EDE56-F72D-4F5E-81F6-06BB99CD58E5}" dt="2023-02-19T02:01:24.378" v="263"/>
          <ac:picMkLst>
            <pc:docMk/>
            <pc:sldMk cId="4088866217" sldId="264"/>
            <ac:picMk id="9" creationId="{B6A14B6E-470E-0ED7-9921-B5BCEC1789C9}"/>
          </ac:picMkLst>
        </pc:picChg>
        <pc:picChg chg="add mod ord modCrop">
          <ac:chgData name="Missner, Samuel A" userId="S::smissner3@gatech.edu::a488782b-140e-4077-96f0-dcf6587c1901" providerId="AD" clId="Web-{A32EDE56-F72D-4F5E-81F6-06BB99CD58E5}" dt="2023-02-19T02:30:48.430" v="451" actId="1076"/>
          <ac:picMkLst>
            <pc:docMk/>
            <pc:sldMk cId="4088866217" sldId="264"/>
            <ac:picMk id="12" creationId="{66F1CD33-DF54-0185-A9A9-387D9D42A606}"/>
          </ac:picMkLst>
        </pc:picChg>
        <pc:picChg chg="add mod ord modCrop">
          <ac:chgData name="Missner, Samuel A" userId="S::smissner3@gatech.edu::a488782b-140e-4077-96f0-dcf6587c1901" providerId="AD" clId="Web-{A32EDE56-F72D-4F5E-81F6-06BB99CD58E5}" dt="2023-02-19T02:30:33.680" v="448" actId="1076"/>
          <ac:picMkLst>
            <pc:docMk/>
            <pc:sldMk cId="4088866217" sldId="264"/>
            <ac:picMk id="13" creationId="{EA8279C0-84C9-12E4-D470-99C71C90B4B4}"/>
          </ac:picMkLst>
        </pc:picChg>
        <pc:picChg chg="add mod ord">
          <ac:chgData name="Missner, Samuel A" userId="S::smissner3@gatech.edu::a488782b-140e-4077-96f0-dcf6587c1901" providerId="AD" clId="Web-{A32EDE56-F72D-4F5E-81F6-06BB99CD58E5}" dt="2023-02-19T02:31:08.837" v="457" actId="1076"/>
          <ac:picMkLst>
            <pc:docMk/>
            <pc:sldMk cId="4088866217" sldId="264"/>
            <ac:picMk id="18" creationId="{60ACB56D-291D-6C93-20FE-E9C4B14415CC}"/>
          </ac:picMkLst>
        </pc:picChg>
        <pc:picChg chg="add mod">
          <ac:chgData name="Missner, Samuel A" userId="S::smissner3@gatech.edu::a488782b-140e-4077-96f0-dcf6587c1901" providerId="AD" clId="Web-{A32EDE56-F72D-4F5E-81F6-06BB99CD58E5}" dt="2023-02-19T02:31:20.868" v="461" actId="1076"/>
          <ac:picMkLst>
            <pc:docMk/>
            <pc:sldMk cId="4088866217" sldId="264"/>
            <ac:picMk id="20" creationId="{218888BD-D25C-82C9-D4EF-B03126BCC398}"/>
          </ac:picMkLst>
        </pc:picChg>
        <pc:picChg chg="mod">
          <ac:chgData name="Missner, Samuel A" userId="S::smissner3@gatech.edu::a488782b-140e-4077-96f0-dcf6587c1901" providerId="AD" clId="Web-{A32EDE56-F72D-4F5E-81F6-06BB99CD58E5}" dt="2023-02-19T02:39:39.382" v="549" actId="1076"/>
          <ac:picMkLst>
            <pc:docMk/>
            <pc:sldMk cId="4088866217" sldId="264"/>
            <ac:picMk id="123" creationId="{00000000-0000-0000-0000-000000000000}"/>
          </ac:picMkLst>
        </pc:picChg>
        <pc:cxnChg chg="add mod">
          <ac:chgData name="Missner, Samuel A" userId="S::smissner3@gatech.edu::a488782b-140e-4077-96f0-dcf6587c1901" providerId="AD" clId="Web-{A32EDE56-F72D-4F5E-81F6-06BB99CD58E5}" dt="2023-02-19T02:30:38.289" v="449" actId="1076"/>
          <ac:cxnSpMkLst>
            <pc:docMk/>
            <pc:sldMk cId="4088866217" sldId="264"/>
            <ac:cxnSpMk id="14" creationId="{7BD3DE37-FD1A-6778-6205-5F3772345CBE}"/>
          </ac:cxnSpMkLst>
        </pc:cxnChg>
        <pc:cxnChg chg="add mod">
          <ac:chgData name="Missner, Samuel A" userId="S::smissner3@gatech.edu::a488782b-140e-4077-96f0-dcf6587c1901" providerId="AD" clId="Web-{A32EDE56-F72D-4F5E-81F6-06BB99CD58E5}" dt="2023-02-19T02:31:00.446" v="455" actId="1076"/>
          <ac:cxnSpMkLst>
            <pc:docMk/>
            <pc:sldMk cId="4088866217" sldId="264"/>
            <ac:cxnSpMk id="16" creationId="{616DEB9D-2BF9-BE2E-4679-3B86F9EC6463}"/>
          </ac:cxnSpMkLst>
        </pc:cxnChg>
        <pc:cxnChg chg="add mod">
          <ac:chgData name="Missner, Samuel A" userId="S::smissner3@gatech.edu::a488782b-140e-4077-96f0-dcf6587c1901" providerId="AD" clId="Web-{A32EDE56-F72D-4F5E-81F6-06BB99CD58E5}" dt="2023-02-19T02:31:24.587" v="462" actId="14100"/>
          <ac:cxnSpMkLst>
            <pc:docMk/>
            <pc:sldMk cId="4088866217" sldId="264"/>
            <ac:cxnSpMk id="21" creationId="{7370B149-F76C-6AA0-404E-A0662B4EEA88}"/>
          </ac:cxnSpMkLst>
        </pc:cxnChg>
        <pc:cxnChg chg="add del">
          <ac:chgData name="Missner, Samuel A" userId="S::smissner3@gatech.edu::a488782b-140e-4077-96f0-dcf6587c1901" providerId="AD" clId="Web-{A32EDE56-F72D-4F5E-81F6-06BB99CD58E5}" dt="2023-02-19T02:32:34.480" v="464"/>
          <ac:cxnSpMkLst>
            <pc:docMk/>
            <pc:sldMk cId="4088866217" sldId="264"/>
            <ac:cxnSpMk id="23" creationId="{4E288FE8-E939-09F4-23F9-B113465A4276}"/>
          </ac:cxnSpMkLst>
        </pc:cxnChg>
        <pc:cxnChg chg="add del mod">
          <ac:chgData name="Missner, Samuel A" userId="S::smissner3@gatech.edu::a488782b-140e-4077-96f0-dcf6587c1901" providerId="AD" clId="Web-{A32EDE56-F72D-4F5E-81F6-06BB99CD58E5}" dt="2023-02-19T02:32:45.449" v="467"/>
          <ac:cxnSpMkLst>
            <pc:docMk/>
            <pc:sldMk cId="4088866217" sldId="264"/>
            <ac:cxnSpMk id="24" creationId="{C119C291-618F-B910-6D78-BE0B29B7F625}"/>
          </ac:cxnSpMkLst>
        </pc:cxnChg>
        <pc:cxnChg chg="add mod">
          <ac:chgData name="Missner, Samuel A" userId="S::smissner3@gatech.edu::a488782b-140e-4077-96f0-dcf6587c1901" providerId="AD" clId="Web-{A32EDE56-F72D-4F5E-81F6-06BB99CD58E5}" dt="2023-02-19T02:33:19.294" v="472" actId="14100"/>
          <ac:cxnSpMkLst>
            <pc:docMk/>
            <pc:sldMk cId="4088866217" sldId="264"/>
            <ac:cxnSpMk id="25" creationId="{64DA8551-6AD5-76D3-9F1B-20C7797C6868}"/>
          </ac:cxnSpMkLst>
        </pc:cxnChg>
        <pc:cxnChg chg="add mod">
          <ac:chgData name="Missner, Samuel A" userId="S::smissner3@gatech.edu::a488782b-140e-4077-96f0-dcf6587c1901" providerId="AD" clId="Web-{A32EDE56-F72D-4F5E-81F6-06BB99CD58E5}" dt="2023-02-19T02:33:30.903" v="474" actId="14100"/>
          <ac:cxnSpMkLst>
            <pc:docMk/>
            <pc:sldMk cId="4088866217" sldId="264"/>
            <ac:cxnSpMk id="26" creationId="{C6BF04B8-96E2-1BB3-07E6-1CE0622E42ED}"/>
          </ac:cxnSpMkLst>
        </pc:cxnChg>
        <pc:cxnChg chg="add mod">
          <ac:chgData name="Missner, Samuel A" userId="S::smissner3@gatech.edu::a488782b-140e-4077-96f0-dcf6587c1901" providerId="AD" clId="Web-{A32EDE56-F72D-4F5E-81F6-06BB99CD58E5}" dt="2023-02-19T02:34:59.421" v="487" actId="1076"/>
          <ac:cxnSpMkLst>
            <pc:docMk/>
            <pc:sldMk cId="4088866217" sldId="264"/>
            <ac:cxnSpMk id="27" creationId="{CFCC7BC6-65F1-D30E-3969-F75CE91A0D32}"/>
          </ac:cxnSpMkLst>
        </pc:cxnChg>
        <pc:cxnChg chg="add mod">
          <ac:chgData name="Missner, Samuel A" userId="S::smissner3@gatech.edu::a488782b-140e-4077-96f0-dcf6587c1901" providerId="AD" clId="Web-{A32EDE56-F72D-4F5E-81F6-06BB99CD58E5}" dt="2023-02-19T02:34:56.562" v="486" actId="1076"/>
          <ac:cxnSpMkLst>
            <pc:docMk/>
            <pc:sldMk cId="4088866217" sldId="264"/>
            <ac:cxnSpMk id="28" creationId="{C739FC20-E248-A123-8A75-67FF49B72449}"/>
          </ac:cxnSpMkLst>
        </pc:cxnChg>
        <pc:cxnChg chg="add mod">
          <ac:chgData name="Missner, Samuel A" userId="S::smissner3@gatech.edu::a488782b-140e-4077-96f0-dcf6587c1901" providerId="AD" clId="Web-{A32EDE56-F72D-4F5E-81F6-06BB99CD58E5}" dt="2023-02-19T02:34:52.984" v="485" actId="1076"/>
          <ac:cxnSpMkLst>
            <pc:docMk/>
            <pc:sldMk cId="4088866217" sldId="264"/>
            <ac:cxnSpMk id="29" creationId="{35665A72-BF7C-3659-8BAE-C691CCED8986}"/>
          </ac:cxnSpMkLst>
        </pc:cxnChg>
      </pc:sldChg>
    </pc:docChg>
  </pc:docChgLst>
  <pc:docChgLst>
    <pc:chgData name="Grossman, Sabrina R" userId="S::sgrossman8@gatech.edu::e13c3400-0684-4144-979f-e5ac76bab053" providerId="AD" clId="Web-{90F4F66D-3408-4416-A1C9-51FC67439A3B}"/>
    <pc:docChg chg="modSld">
      <pc:chgData name="Grossman, Sabrina R" userId="S::sgrossman8@gatech.edu::e13c3400-0684-4144-979f-e5ac76bab053" providerId="AD" clId="Web-{90F4F66D-3408-4416-A1C9-51FC67439A3B}" dt="2023-04-25T17:00:39.450" v="40" actId="20577"/>
      <pc:docMkLst>
        <pc:docMk/>
      </pc:docMkLst>
      <pc:sldChg chg="modSp">
        <pc:chgData name="Grossman, Sabrina R" userId="S::sgrossman8@gatech.edu::e13c3400-0684-4144-979f-e5ac76bab053" providerId="AD" clId="Web-{90F4F66D-3408-4416-A1C9-51FC67439A3B}" dt="2023-04-25T16:47:04.114" v="13" actId="20577"/>
        <pc:sldMkLst>
          <pc:docMk/>
          <pc:sldMk cId="0" sldId="258"/>
        </pc:sldMkLst>
        <pc:spChg chg="mod">
          <ac:chgData name="Grossman, Sabrina R" userId="S::sgrossman8@gatech.edu::e13c3400-0684-4144-979f-e5ac76bab053" providerId="AD" clId="Web-{90F4F66D-3408-4416-A1C9-51FC67439A3B}" dt="2023-04-25T16:47:04.114" v="13" actId="20577"/>
          <ac:spMkLst>
            <pc:docMk/>
            <pc:sldMk cId="0" sldId="258"/>
            <ac:spMk id="107" creationId="{00000000-0000-0000-0000-000000000000}"/>
          </ac:spMkLst>
        </pc:spChg>
      </pc:sldChg>
      <pc:sldChg chg="modSp">
        <pc:chgData name="Grossman, Sabrina R" userId="S::sgrossman8@gatech.edu::e13c3400-0684-4144-979f-e5ac76bab053" providerId="AD" clId="Web-{90F4F66D-3408-4416-A1C9-51FC67439A3B}" dt="2023-04-25T17:00:39.450" v="40" actId="20577"/>
        <pc:sldMkLst>
          <pc:docMk/>
          <pc:sldMk cId="0" sldId="259"/>
        </pc:sldMkLst>
        <pc:spChg chg="mod">
          <ac:chgData name="Grossman, Sabrina R" userId="S::sgrossman8@gatech.edu::e13c3400-0684-4144-979f-e5ac76bab053" providerId="AD" clId="Web-{90F4F66D-3408-4416-A1C9-51FC67439A3B}" dt="2023-04-25T17:00:39.450" v="40" actId="20577"/>
          <ac:spMkLst>
            <pc:docMk/>
            <pc:sldMk cId="0" sldId="259"/>
            <ac:spMk id="2" creationId="{ADF4B7EE-F575-FB2C-C62A-D17C19D51B3A}"/>
          </ac:spMkLst>
        </pc:spChg>
      </pc:sldChg>
    </pc:docChg>
  </pc:docChgLst>
  <pc:docChgLst>
    <pc:chgData name="Allen, Brittney J" userId="S::ballen88@gatech.edu::0ae0c295-440a-4855-a18a-673cab4448c4" providerId="AD" clId="Web-{C90B2AE2-0F04-4ED6-A99B-999FC3E85972}"/>
    <pc:docChg chg="modSld">
      <pc:chgData name="Allen, Brittney J" userId="S::ballen88@gatech.edu::0ae0c295-440a-4855-a18a-673cab4448c4" providerId="AD" clId="Web-{C90B2AE2-0F04-4ED6-A99B-999FC3E85972}" dt="2023-07-07T21:58:11.088" v="1" actId="20577"/>
      <pc:docMkLst>
        <pc:docMk/>
      </pc:docMkLst>
      <pc:sldChg chg="modSp">
        <pc:chgData name="Allen, Brittney J" userId="S::ballen88@gatech.edu::0ae0c295-440a-4855-a18a-673cab4448c4" providerId="AD" clId="Web-{C90B2AE2-0F04-4ED6-A99B-999FC3E85972}" dt="2023-07-07T21:58:11.088" v="1" actId="20577"/>
        <pc:sldMkLst>
          <pc:docMk/>
          <pc:sldMk cId="0" sldId="261"/>
        </pc:sldMkLst>
        <pc:spChg chg="mod">
          <ac:chgData name="Allen, Brittney J" userId="S::ballen88@gatech.edu::0ae0c295-440a-4855-a18a-673cab4448c4" providerId="AD" clId="Web-{C90B2AE2-0F04-4ED6-A99B-999FC3E85972}" dt="2023-07-07T21:58:11.088" v="1" actId="20577"/>
          <ac:spMkLst>
            <pc:docMk/>
            <pc:sldMk cId="0" sldId="261"/>
            <ac:spMk id="13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586509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02a8cffa8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4" name="Google Shape;84;g102a8cffa8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02a8cffa85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g102a8cffa85_0_1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7fff6a08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127fff6a082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7fff6a08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127fff6a082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81408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7fff6a08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127fff6a082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703525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7fff6a08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127fff6a082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220777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418417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g1298218ad33_0_296"/>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g1298218ad33_0_296"/>
          <p:cNvSpPr txBox="1">
            <a:spLocks noGrp="1"/>
          </p:cNvSpPr>
          <p:nvPr>
            <p:ph type="ctrTitle"/>
          </p:nvPr>
        </p:nvSpPr>
        <p:spPr>
          <a:xfrm>
            <a:off x="729450" y="1322450"/>
            <a:ext cx="7688100" cy="1664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2" name="Google Shape;12;g1298218ad33_0_296"/>
          <p:cNvSpPr txBox="1">
            <a:spLocks noGrp="1"/>
          </p:cNvSpPr>
          <p:nvPr>
            <p:ph type="subTitle" idx="1"/>
          </p:nvPr>
        </p:nvSpPr>
        <p:spPr>
          <a:xfrm>
            <a:off x="729627" y="3172900"/>
            <a:ext cx="7688100" cy="541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a:p>
        </p:txBody>
      </p:sp>
      <p:sp>
        <p:nvSpPr>
          <p:cNvPr id="13" name="Google Shape;13;g1298218ad33_0_296"/>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0"/>
        <p:cNvGrpSpPr/>
        <p:nvPr/>
      </p:nvGrpSpPr>
      <p:grpSpPr>
        <a:xfrm>
          <a:off x="0" y="0"/>
          <a:ext cx="0" cy="0"/>
          <a:chOff x="0" y="0"/>
          <a:chExt cx="0" cy="0"/>
        </a:xfrm>
      </p:grpSpPr>
      <p:sp>
        <p:nvSpPr>
          <p:cNvPr id="61" name="Google Shape;61;g1298218ad33_0_357"/>
          <p:cNvSpPr txBox="1">
            <a:spLocks noGrp="1"/>
          </p:cNvSpPr>
          <p:nvPr>
            <p:ph type="body" idx="1"/>
          </p:nvPr>
        </p:nvSpPr>
        <p:spPr>
          <a:xfrm>
            <a:off x="724950" y="4372551"/>
            <a:ext cx="7697400" cy="4605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300"/>
              <a:buNone/>
              <a:defRPr/>
            </a:lvl1pPr>
          </a:lstStyle>
          <a:p>
            <a:endParaRPr/>
          </a:p>
        </p:txBody>
      </p:sp>
      <p:sp>
        <p:nvSpPr>
          <p:cNvPr id="62" name="Google Shape;62;g1298218ad33_0_357"/>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3"/>
        <p:cNvGrpSpPr/>
        <p:nvPr/>
      </p:nvGrpSpPr>
      <p:grpSpPr>
        <a:xfrm>
          <a:off x="0" y="0"/>
          <a:ext cx="0" cy="0"/>
          <a:chOff x="0" y="0"/>
          <a:chExt cx="0" cy="0"/>
        </a:xfrm>
      </p:grpSpPr>
      <p:grpSp>
        <p:nvGrpSpPr>
          <p:cNvPr id="64" name="Google Shape;64;g1298218ad33_0_360"/>
          <p:cNvGrpSpPr/>
          <p:nvPr/>
        </p:nvGrpSpPr>
        <p:grpSpPr>
          <a:xfrm>
            <a:off x="830392" y="4169130"/>
            <a:ext cx="745763" cy="45826"/>
            <a:chOff x="4580561" y="2589004"/>
            <a:chExt cx="1064464" cy="25200"/>
          </a:xfrm>
        </p:grpSpPr>
        <p:sp>
          <p:nvSpPr>
            <p:cNvPr id="65" name="Google Shape;65;g1298218ad33_0_360"/>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g1298218ad33_0_360"/>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7" name="Google Shape;67;g1298218ad33_0_360"/>
          <p:cNvSpPr txBox="1">
            <a:spLocks noGrp="1"/>
          </p:cNvSpPr>
          <p:nvPr>
            <p:ph type="title" hasCustomPrompt="1"/>
          </p:nvPr>
        </p:nvSpPr>
        <p:spPr>
          <a:xfrm>
            <a:off x="729450" y="733950"/>
            <a:ext cx="7688400" cy="1244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8000"/>
              <a:buNone/>
              <a:defRPr sz="8000">
                <a:solidFill>
                  <a:schemeClr val="lt1"/>
                </a:solidFill>
              </a:defRPr>
            </a:lvl1pPr>
            <a:lvl2pPr lvl="1" algn="l">
              <a:lnSpc>
                <a:spcPct val="100000"/>
              </a:lnSpc>
              <a:spcBef>
                <a:spcPts val="0"/>
              </a:spcBef>
              <a:spcAft>
                <a:spcPts val="0"/>
              </a:spcAft>
              <a:buClr>
                <a:schemeClr val="lt1"/>
              </a:buClr>
              <a:buSzPts val="8000"/>
              <a:buNone/>
              <a:defRPr sz="8000">
                <a:solidFill>
                  <a:schemeClr val="lt1"/>
                </a:solidFill>
              </a:defRPr>
            </a:lvl2pPr>
            <a:lvl3pPr lvl="2" algn="l">
              <a:lnSpc>
                <a:spcPct val="100000"/>
              </a:lnSpc>
              <a:spcBef>
                <a:spcPts val="0"/>
              </a:spcBef>
              <a:spcAft>
                <a:spcPts val="0"/>
              </a:spcAft>
              <a:buClr>
                <a:schemeClr val="lt1"/>
              </a:buClr>
              <a:buSzPts val="8000"/>
              <a:buNone/>
              <a:defRPr sz="8000">
                <a:solidFill>
                  <a:schemeClr val="lt1"/>
                </a:solidFill>
              </a:defRPr>
            </a:lvl3pPr>
            <a:lvl4pPr lvl="3" algn="l">
              <a:lnSpc>
                <a:spcPct val="100000"/>
              </a:lnSpc>
              <a:spcBef>
                <a:spcPts val="0"/>
              </a:spcBef>
              <a:spcAft>
                <a:spcPts val="0"/>
              </a:spcAft>
              <a:buClr>
                <a:schemeClr val="lt1"/>
              </a:buClr>
              <a:buSzPts val="8000"/>
              <a:buNone/>
              <a:defRPr sz="8000">
                <a:solidFill>
                  <a:schemeClr val="lt1"/>
                </a:solidFill>
              </a:defRPr>
            </a:lvl4pPr>
            <a:lvl5pPr lvl="4" algn="l">
              <a:lnSpc>
                <a:spcPct val="100000"/>
              </a:lnSpc>
              <a:spcBef>
                <a:spcPts val="0"/>
              </a:spcBef>
              <a:spcAft>
                <a:spcPts val="0"/>
              </a:spcAft>
              <a:buClr>
                <a:schemeClr val="lt1"/>
              </a:buClr>
              <a:buSzPts val="8000"/>
              <a:buNone/>
              <a:defRPr sz="8000">
                <a:solidFill>
                  <a:schemeClr val="lt1"/>
                </a:solidFill>
              </a:defRPr>
            </a:lvl5pPr>
            <a:lvl6pPr lvl="5" algn="l">
              <a:lnSpc>
                <a:spcPct val="100000"/>
              </a:lnSpc>
              <a:spcBef>
                <a:spcPts val="0"/>
              </a:spcBef>
              <a:spcAft>
                <a:spcPts val="0"/>
              </a:spcAft>
              <a:buClr>
                <a:schemeClr val="lt1"/>
              </a:buClr>
              <a:buSzPts val="8000"/>
              <a:buNone/>
              <a:defRPr sz="8000">
                <a:solidFill>
                  <a:schemeClr val="lt1"/>
                </a:solidFill>
              </a:defRPr>
            </a:lvl6pPr>
            <a:lvl7pPr lvl="6" algn="l">
              <a:lnSpc>
                <a:spcPct val="100000"/>
              </a:lnSpc>
              <a:spcBef>
                <a:spcPts val="0"/>
              </a:spcBef>
              <a:spcAft>
                <a:spcPts val="0"/>
              </a:spcAft>
              <a:buClr>
                <a:schemeClr val="lt1"/>
              </a:buClr>
              <a:buSzPts val="8000"/>
              <a:buNone/>
              <a:defRPr sz="8000">
                <a:solidFill>
                  <a:schemeClr val="lt1"/>
                </a:solidFill>
              </a:defRPr>
            </a:lvl7pPr>
            <a:lvl8pPr lvl="7" algn="l">
              <a:lnSpc>
                <a:spcPct val="100000"/>
              </a:lnSpc>
              <a:spcBef>
                <a:spcPts val="0"/>
              </a:spcBef>
              <a:spcAft>
                <a:spcPts val="0"/>
              </a:spcAft>
              <a:buClr>
                <a:schemeClr val="lt1"/>
              </a:buClr>
              <a:buSzPts val="8000"/>
              <a:buNone/>
              <a:defRPr sz="8000">
                <a:solidFill>
                  <a:schemeClr val="lt1"/>
                </a:solidFill>
              </a:defRPr>
            </a:lvl8pPr>
            <a:lvl9pPr lvl="8" algn="l">
              <a:lnSpc>
                <a:spcPct val="100000"/>
              </a:lnSpc>
              <a:spcBef>
                <a:spcPts val="0"/>
              </a:spcBef>
              <a:spcAft>
                <a:spcPts val="0"/>
              </a:spcAft>
              <a:buClr>
                <a:schemeClr val="lt1"/>
              </a:buClr>
              <a:buSzPts val="8000"/>
              <a:buNone/>
              <a:defRPr sz="8000">
                <a:solidFill>
                  <a:schemeClr val="lt1"/>
                </a:solidFill>
              </a:defRPr>
            </a:lvl9pPr>
          </a:lstStyle>
          <a:p>
            <a:r>
              <a:t>xx%</a:t>
            </a:r>
          </a:p>
        </p:txBody>
      </p:sp>
      <p:sp>
        <p:nvSpPr>
          <p:cNvPr id="68" name="Google Shape;68;g1298218ad33_0_360"/>
          <p:cNvSpPr txBox="1">
            <a:spLocks noGrp="1"/>
          </p:cNvSpPr>
          <p:nvPr>
            <p:ph type="body" idx="1"/>
          </p:nvPr>
        </p:nvSpPr>
        <p:spPr>
          <a:xfrm>
            <a:off x="729450" y="2272888"/>
            <a:ext cx="7688400" cy="15804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Clr>
                <a:schemeClr val="lt1"/>
              </a:buClr>
              <a:buSzPts val="1300"/>
              <a:buChar char="●"/>
              <a:defRPr>
                <a:solidFill>
                  <a:schemeClr val="lt1"/>
                </a:solidFill>
              </a:defRPr>
            </a:lvl1pPr>
            <a:lvl2pPr marL="914400" lvl="1" indent="-298450" algn="l">
              <a:lnSpc>
                <a:spcPct val="115000"/>
              </a:lnSpc>
              <a:spcBef>
                <a:spcPts val="0"/>
              </a:spcBef>
              <a:spcAft>
                <a:spcPts val="0"/>
              </a:spcAft>
              <a:buClr>
                <a:schemeClr val="lt1"/>
              </a:buClr>
              <a:buSzPts val="1100"/>
              <a:buChar char="○"/>
              <a:defRPr>
                <a:solidFill>
                  <a:schemeClr val="lt1"/>
                </a:solidFill>
              </a:defRPr>
            </a:lvl2pPr>
            <a:lvl3pPr marL="1371600" lvl="2" indent="-298450" algn="l">
              <a:lnSpc>
                <a:spcPct val="115000"/>
              </a:lnSpc>
              <a:spcBef>
                <a:spcPts val="0"/>
              </a:spcBef>
              <a:spcAft>
                <a:spcPts val="0"/>
              </a:spcAft>
              <a:buClr>
                <a:schemeClr val="lt1"/>
              </a:buClr>
              <a:buSzPts val="1100"/>
              <a:buChar char="■"/>
              <a:defRPr>
                <a:solidFill>
                  <a:schemeClr val="lt1"/>
                </a:solidFill>
              </a:defRPr>
            </a:lvl3pPr>
            <a:lvl4pPr marL="1828800" lvl="3" indent="-298450" algn="l">
              <a:lnSpc>
                <a:spcPct val="115000"/>
              </a:lnSpc>
              <a:spcBef>
                <a:spcPts val="0"/>
              </a:spcBef>
              <a:spcAft>
                <a:spcPts val="0"/>
              </a:spcAft>
              <a:buClr>
                <a:schemeClr val="lt1"/>
              </a:buClr>
              <a:buSzPts val="1100"/>
              <a:buChar char="●"/>
              <a:defRPr>
                <a:solidFill>
                  <a:schemeClr val="lt1"/>
                </a:solidFill>
              </a:defRPr>
            </a:lvl4pPr>
            <a:lvl5pPr marL="2286000" lvl="4" indent="-298450" algn="l">
              <a:lnSpc>
                <a:spcPct val="115000"/>
              </a:lnSpc>
              <a:spcBef>
                <a:spcPts val="0"/>
              </a:spcBef>
              <a:spcAft>
                <a:spcPts val="0"/>
              </a:spcAft>
              <a:buClr>
                <a:schemeClr val="lt1"/>
              </a:buClr>
              <a:buSzPts val="1100"/>
              <a:buChar char="○"/>
              <a:defRPr>
                <a:solidFill>
                  <a:schemeClr val="lt1"/>
                </a:solidFill>
              </a:defRPr>
            </a:lvl5pPr>
            <a:lvl6pPr marL="2743200" lvl="5" indent="-298450" algn="l">
              <a:lnSpc>
                <a:spcPct val="115000"/>
              </a:lnSpc>
              <a:spcBef>
                <a:spcPts val="0"/>
              </a:spcBef>
              <a:spcAft>
                <a:spcPts val="0"/>
              </a:spcAft>
              <a:buClr>
                <a:schemeClr val="lt1"/>
              </a:buClr>
              <a:buSzPts val="1100"/>
              <a:buChar char="■"/>
              <a:defRPr>
                <a:solidFill>
                  <a:schemeClr val="lt1"/>
                </a:solidFill>
              </a:defRPr>
            </a:lvl6pPr>
            <a:lvl7pPr marL="3200400" lvl="6" indent="-298450" algn="l">
              <a:lnSpc>
                <a:spcPct val="115000"/>
              </a:lnSpc>
              <a:spcBef>
                <a:spcPts val="0"/>
              </a:spcBef>
              <a:spcAft>
                <a:spcPts val="0"/>
              </a:spcAft>
              <a:buClr>
                <a:schemeClr val="lt1"/>
              </a:buClr>
              <a:buSzPts val="1100"/>
              <a:buChar char="●"/>
              <a:defRPr>
                <a:solidFill>
                  <a:schemeClr val="lt1"/>
                </a:solidFill>
              </a:defRPr>
            </a:lvl7pPr>
            <a:lvl8pPr marL="3657600" lvl="7" indent="-298450" algn="l">
              <a:lnSpc>
                <a:spcPct val="115000"/>
              </a:lnSpc>
              <a:spcBef>
                <a:spcPts val="0"/>
              </a:spcBef>
              <a:spcAft>
                <a:spcPts val="0"/>
              </a:spcAft>
              <a:buClr>
                <a:schemeClr val="lt1"/>
              </a:buClr>
              <a:buSzPts val="1100"/>
              <a:buChar char="○"/>
              <a:defRPr>
                <a:solidFill>
                  <a:schemeClr val="lt1"/>
                </a:solidFill>
              </a:defRPr>
            </a:lvl8pPr>
            <a:lvl9pPr marL="4114800" lvl="8" indent="-298450" algn="l">
              <a:lnSpc>
                <a:spcPct val="115000"/>
              </a:lnSpc>
              <a:spcBef>
                <a:spcPts val="0"/>
              </a:spcBef>
              <a:spcAft>
                <a:spcPts val="0"/>
              </a:spcAft>
              <a:buClr>
                <a:schemeClr val="lt1"/>
              </a:buClr>
              <a:buSzPts val="1100"/>
              <a:buChar char="■"/>
              <a:defRPr>
                <a:solidFill>
                  <a:schemeClr val="lt1"/>
                </a:solidFill>
              </a:defRPr>
            </a:lvl9pPr>
          </a:lstStyle>
          <a:p>
            <a:endParaRPr/>
          </a:p>
        </p:txBody>
      </p:sp>
      <p:sp>
        <p:nvSpPr>
          <p:cNvPr id="69" name="Google Shape;69;g1298218ad33_0_360"/>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
        <p:nvSpPr>
          <p:cNvPr id="15" name="Google Shape;15;g1298218ad33_0_367"/>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g1298218ad33_0_310"/>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g1298218ad33_0_310"/>
          <p:cNvSpPr txBox="1">
            <a:spLocks noGrp="1"/>
          </p:cNvSpPr>
          <p:nvPr>
            <p:ph type="title"/>
          </p:nvPr>
        </p:nvSpPr>
        <p:spPr>
          <a:xfrm>
            <a:off x="729450" y="1318650"/>
            <a:ext cx="7688700" cy="535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a:endParaRPr/>
          </a:p>
        </p:txBody>
      </p:sp>
      <p:sp>
        <p:nvSpPr>
          <p:cNvPr id="19" name="Google Shape;19;g1298218ad33_0_310"/>
          <p:cNvSpPr txBox="1">
            <a:spLocks noGrp="1"/>
          </p:cNvSpPr>
          <p:nvPr>
            <p:ph type="body" idx="1"/>
          </p:nvPr>
        </p:nvSpPr>
        <p:spPr>
          <a:xfrm>
            <a:off x="729450" y="2078875"/>
            <a:ext cx="7688700" cy="22611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20" name="Google Shape;20;g1298218ad33_0_310"/>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
        <p:cNvGrpSpPr/>
        <p:nvPr/>
      </p:nvGrpSpPr>
      <p:grpSpPr>
        <a:xfrm>
          <a:off x="0" y="0"/>
          <a:ext cx="0" cy="0"/>
          <a:chOff x="0" y="0"/>
          <a:chExt cx="0" cy="0"/>
        </a:xfrm>
      </p:grpSpPr>
      <p:sp>
        <p:nvSpPr>
          <p:cNvPr id="22" name="Google Shape;22;g1298218ad33_0_32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g1298218ad33_0_327"/>
          <p:cNvSpPr txBox="1">
            <a:spLocks noGrp="1"/>
          </p:cNvSpPr>
          <p:nvPr>
            <p:ph type="title"/>
          </p:nvPr>
        </p:nvSpPr>
        <p:spPr>
          <a:xfrm>
            <a:off x="729450" y="1318650"/>
            <a:ext cx="7688400" cy="535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a:endParaRPr/>
          </a:p>
        </p:txBody>
      </p:sp>
      <p:sp>
        <p:nvSpPr>
          <p:cNvPr id="24" name="Google Shape;24;g1298218ad33_0_327"/>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5"/>
        <p:cNvGrpSpPr/>
        <p:nvPr/>
      </p:nvGrpSpPr>
      <p:grpSpPr>
        <a:xfrm>
          <a:off x="0" y="0"/>
          <a:ext cx="0" cy="0"/>
          <a:chOff x="0" y="0"/>
          <a:chExt cx="0" cy="0"/>
        </a:xfrm>
      </p:grpSpPr>
      <p:grpSp>
        <p:nvGrpSpPr>
          <p:cNvPr id="26" name="Google Shape;26;g1298218ad33_0_304"/>
          <p:cNvGrpSpPr/>
          <p:nvPr/>
        </p:nvGrpSpPr>
        <p:grpSpPr>
          <a:xfrm>
            <a:off x="830392" y="1191256"/>
            <a:ext cx="745763" cy="45826"/>
            <a:chOff x="4580561" y="2589004"/>
            <a:chExt cx="1064464" cy="25200"/>
          </a:xfrm>
        </p:grpSpPr>
        <p:sp>
          <p:nvSpPr>
            <p:cNvPr id="27" name="Google Shape;27;g1298218ad33_0_304"/>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g1298218ad33_0_304"/>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 name="Google Shape;29;g1298218ad33_0_304"/>
          <p:cNvSpPr txBox="1">
            <a:spLocks noGrp="1"/>
          </p:cNvSpPr>
          <p:nvPr>
            <p:ph type="title"/>
          </p:nvPr>
        </p:nvSpPr>
        <p:spPr>
          <a:xfrm>
            <a:off x="729450" y="1322450"/>
            <a:ext cx="7688400" cy="1518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30" name="Google Shape;30;g1298218ad33_0_304"/>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g1298218ad33_0_318"/>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g1298218ad33_0_318"/>
          <p:cNvSpPr txBox="1">
            <a:spLocks noGrp="1"/>
          </p:cNvSpPr>
          <p:nvPr>
            <p:ph type="title"/>
          </p:nvPr>
        </p:nvSpPr>
        <p:spPr>
          <a:xfrm>
            <a:off x="729450" y="1318650"/>
            <a:ext cx="7688400" cy="535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a:endParaRPr/>
          </a:p>
        </p:txBody>
      </p:sp>
      <p:sp>
        <p:nvSpPr>
          <p:cNvPr id="34" name="Google Shape;34;g1298218ad33_0_318"/>
          <p:cNvSpPr txBox="1">
            <a:spLocks noGrp="1"/>
          </p:cNvSpPr>
          <p:nvPr>
            <p:ph type="body" idx="1"/>
          </p:nvPr>
        </p:nvSpPr>
        <p:spPr>
          <a:xfrm>
            <a:off x="729325" y="2078875"/>
            <a:ext cx="3774300" cy="22611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35" name="Google Shape;35;g1298218ad33_0_318"/>
          <p:cNvSpPr txBox="1">
            <a:spLocks noGrp="1"/>
          </p:cNvSpPr>
          <p:nvPr>
            <p:ph type="body" idx="2"/>
          </p:nvPr>
        </p:nvSpPr>
        <p:spPr>
          <a:xfrm>
            <a:off x="4643604" y="2078875"/>
            <a:ext cx="3774300" cy="22611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36" name="Google Shape;36;g1298218ad33_0_318"/>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g1298218ad33_0_33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9" name="Google Shape;39;g1298218ad33_0_334"/>
          <p:cNvGrpSpPr/>
          <p:nvPr/>
        </p:nvGrpSpPr>
        <p:grpSpPr>
          <a:xfrm>
            <a:off x="830392" y="1191256"/>
            <a:ext cx="745763" cy="45826"/>
            <a:chOff x="4580561" y="2589004"/>
            <a:chExt cx="1064464" cy="25200"/>
          </a:xfrm>
        </p:grpSpPr>
        <p:sp>
          <p:nvSpPr>
            <p:cNvPr id="40" name="Google Shape;40;g1298218ad33_0_33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g1298218ad33_0_33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2" name="Google Shape;42;g1298218ad33_0_334"/>
          <p:cNvSpPr txBox="1">
            <a:spLocks noGrp="1"/>
          </p:cNvSpPr>
          <p:nvPr>
            <p:ph type="title"/>
          </p:nvPr>
        </p:nvSpPr>
        <p:spPr>
          <a:xfrm>
            <a:off x="730000" y="1318650"/>
            <a:ext cx="3300900" cy="138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a:endParaRPr/>
          </a:p>
        </p:txBody>
      </p:sp>
      <p:sp>
        <p:nvSpPr>
          <p:cNvPr id="43" name="Google Shape;43;g1298218ad33_0_334"/>
          <p:cNvSpPr txBox="1">
            <a:spLocks noGrp="1"/>
          </p:cNvSpPr>
          <p:nvPr>
            <p:ph type="body" idx="1"/>
          </p:nvPr>
        </p:nvSpPr>
        <p:spPr>
          <a:xfrm>
            <a:off x="721225" y="2781725"/>
            <a:ext cx="3300900" cy="15975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44" name="Google Shape;44;g1298218ad33_0_334"/>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5"/>
        <p:cNvGrpSpPr/>
        <p:nvPr/>
      </p:nvGrpSpPr>
      <p:grpSpPr>
        <a:xfrm>
          <a:off x="0" y="0"/>
          <a:ext cx="0" cy="0"/>
          <a:chOff x="0" y="0"/>
          <a:chExt cx="0" cy="0"/>
        </a:xfrm>
      </p:grpSpPr>
      <p:grpSp>
        <p:nvGrpSpPr>
          <p:cNvPr id="46" name="Google Shape;46;g1298218ad33_0_342"/>
          <p:cNvGrpSpPr/>
          <p:nvPr/>
        </p:nvGrpSpPr>
        <p:grpSpPr>
          <a:xfrm>
            <a:off x="830392" y="4169130"/>
            <a:ext cx="745763" cy="45826"/>
            <a:chOff x="4580561" y="2589004"/>
            <a:chExt cx="1064464" cy="25200"/>
          </a:xfrm>
        </p:grpSpPr>
        <p:sp>
          <p:nvSpPr>
            <p:cNvPr id="47" name="Google Shape;47;g1298218ad33_0_342"/>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g1298218ad33_0_342"/>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9" name="Google Shape;49;g1298218ad33_0_342"/>
          <p:cNvSpPr txBox="1">
            <a:spLocks noGrp="1"/>
          </p:cNvSpPr>
          <p:nvPr>
            <p:ph type="title"/>
          </p:nvPr>
        </p:nvSpPr>
        <p:spPr>
          <a:xfrm>
            <a:off x="729450" y="864300"/>
            <a:ext cx="7021200" cy="29850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50" name="Google Shape;50;g1298218ad33_0_342"/>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g1298218ad33_0_348"/>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3" name="Google Shape;53;g1298218ad33_0_348"/>
          <p:cNvGrpSpPr/>
          <p:nvPr/>
        </p:nvGrpSpPr>
        <p:grpSpPr>
          <a:xfrm>
            <a:off x="830392" y="1191256"/>
            <a:ext cx="745763" cy="45826"/>
            <a:chOff x="4580561" y="2589004"/>
            <a:chExt cx="1064464" cy="25200"/>
          </a:xfrm>
        </p:grpSpPr>
        <p:sp>
          <p:nvSpPr>
            <p:cNvPr id="54" name="Google Shape;54;g1298218ad33_0_348"/>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g1298218ad33_0_348"/>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6" name="Google Shape;56;g1298218ad33_0_348"/>
          <p:cNvSpPr txBox="1">
            <a:spLocks noGrp="1"/>
          </p:cNvSpPr>
          <p:nvPr>
            <p:ph type="title"/>
          </p:nvPr>
        </p:nvSpPr>
        <p:spPr>
          <a:xfrm>
            <a:off x="730000" y="1318650"/>
            <a:ext cx="3300900" cy="1687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a:endParaRPr/>
          </a:p>
        </p:txBody>
      </p:sp>
      <p:sp>
        <p:nvSpPr>
          <p:cNvPr id="57" name="Google Shape;57;g1298218ad33_0_348"/>
          <p:cNvSpPr txBox="1">
            <a:spLocks noGrp="1"/>
          </p:cNvSpPr>
          <p:nvPr>
            <p:ph type="subTitle" idx="1"/>
          </p:nvPr>
        </p:nvSpPr>
        <p:spPr>
          <a:xfrm>
            <a:off x="724950" y="3161525"/>
            <a:ext cx="3300900" cy="7590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a:p>
        </p:txBody>
      </p:sp>
      <p:sp>
        <p:nvSpPr>
          <p:cNvPr id="58" name="Google Shape;58;g1298218ad33_0_348"/>
          <p:cNvSpPr txBox="1">
            <a:spLocks noGrp="1"/>
          </p:cNvSpPr>
          <p:nvPr>
            <p:ph type="body" idx="2"/>
          </p:nvPr>
        </p:nvSpPr>
        <p:spPr>
          <a:xfrm>
            <a:off x="5174225" y="1352625"/>
            <a:ext cx="3374400" cy="30255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59" name="Google Shape;59;g1298218ad33_0_348"/>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g1298218ad33_0_29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1pPr>
            <a:lvl2pPr marR="0" lvl="1"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2pPr>
            <a:lvl3pPr marR="0" lvl="2"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3pPr>
            <a:lvl4pPr marR="0" lvl="3"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4pPr>
            <a:lvl5pPr marR="0" lvl="4"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5pPr>
            <a:lvl6pPr marR="0" lvl="5"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6pPr>
            <a:lvl7pPr marR="0" lvl="6"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7pPr>
            <a:lvl8pPr marR="0" lvl="7"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8pPr>
            <a:lvl9pPr marR="0" lvl="8" algn="l" rtl="0">
              <a:lnSpc>
                <a:spcPct val="100000"/>
              </a:lnSpc>
              <a:spcBef>
                <a:spcPts val="0"/>
              </a:spcBef>
              <a:spcAft>
                <a:spcPts val="0"/>
              </a:spcAft>
              <a:buClr>
                <a:schemeClr val="dk2"/>
              </a:buClr>
              <a:buSzPts val="2800"/>
              <a:buFont typeface="Raleway"/>
              <a:buNone/>
              <a:defRPr sz="2800" b="1" i="0" u="none" strike="noStrike" cap="none">
                <a:solidFill>
                  <a:schemeClr val="dk2"/>
                </a:solidFill>
                <a:latin typeface="Raleway"/>
                <a:ea typeface="Raleway"/>
                <a:cs typeface="Raleway"/>
                <a:sym typeface="Raleway"/>
              </a:defRPr>
            </a:lvl9pPr>
          </a:lstStyle>
          <a:p>
            <a:endParaRPr/>
          </a:p>
        </p:txBody>
      </p:sp>
      <p:sp>
        <p:nvSpPr>
          <p:cNvPr id="7" name="Google Shape;7;g1298218ad33_0_29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11150" algn="l" rtl="0">
              <a:lnSpc>
                <a:spcPct val="115000"/>
              </a:lnSpc>
              <a:spcBef>
                <a:spcPts val="0"/>
              </a:spcBef>
              <a:spcAft>
                <a:spcPts val="0"/>
              </a:spcAft>
              <a:buClr>
                <a:schemeClr val="accent1"/>
              </a:buClr>
              <a:buSzPts val="1300"/>
              <a:buFont typeface="Lato"/>
              <a:buChar char="●"/>
              <a:defRPr sz="1300" b="0" i="0" u="none" strike="noStrike" cap="none">
                <a:solidFill>
                  <a:schemeClr val="accent1"/>
                </a:solidFill>
                <a:latin typeface="Lato"/>
                <a:ea typeface="Lato"/>
                <a:cs typeface="Lato"/>
                <a:sym typeface="Lato"/>
              </a:defRPr>
            </a:lvl1pPr>
            <a:lvl2pPr marL="914400" marR="0" lvl="1"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2pPr>
            <a:lvl3pPr marL="1371600" marR="0" lvl="2"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3pPr>
            <a:lvl4pPr marL="1828800" marR="0" lvl="3"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4pPr>
            <a:lvl5pPr marL="2286000" marR="0" lvl="4"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5pPr>
            <a:lvl6pPr marL="2743200" marR="0" lvl="5"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6pPr>
            <a:lvl7pPr marL="3200400" marR="0" lvl="6"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7pPr>
            <a:lvl8pPr marL="3657600" marR="0" lvl="7"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8pPr>
            <a:lvl9pPr marL="4114800" marR="0" lvl="8"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9pPr>
          </a:lstStyle>
          <a:p>
            <a:endParaRPr/>
          </a:p>
        </p:txBody>
      </p:sp>
      <p:sp>
        <p:nvSpPr>
          <p:cNvPr id="8" name="Google Shape;8;g1298218ad33_0_292"/>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ideo" Target="https://www.youtube.com/embed/luy0eX6HI_Y?feature=oembed" TargetMode="External"/><Relationship Id="rId5" Type="http://schemas.openxmlformats.org/officeDocument/2006/relationships/image" Target="../media/image19.jpe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ideo" Target="https://www.youtube.com/embed/bAdqazixuRY?feature=oembed" TargetMode="External"/><Relationship Id="rId5" Type="http://schemas.openxmlformats.org/officeDocument/2006/relationships/image" Target="../media/image20.jpe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ideo" Target="https://www.youtube.com/embed/-bVketPj5to?feature=oembed" TargetMode="External"/><Relationship Id="rId5" Type="http://schemas.openxmlformats.org/officeDocument/2006/relationships/image" Target="../media/image6.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youtu.be/eOCJkrbQWaE?t=165"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www.youtube.com/watch?v=wtHra9tFISY" TargetMode="External"/><Relationship Id="rId5" Type="http://schemas.openxmlformats.org/officeDocument/2006/relationships/hyperlink" Target="https://www.youtube.com/watch?v=HQitbbtPZz8" TargetMode="External"/><Relationship Id="rId4" Type="http://schemas.openxmlformats.org/officeDocument/2006/relationships/hyperlink" Target="https://www.youtube.com/watch?v=e-2aoz_Um1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8.sv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3"/>
        <p:cNvGrpSpPr/>
        <p:nvPr/>
      </p:nvGrpSpPr>
      <p:grpSpPr>
        <a:xfrm>
          <a:off x="0" y="0"/>
          <a:ext cx="0" cy="0"/>
          <a:chOff x="0" y="0"/>
          <a:chExt cx="0" cy="0"/>
        </a:xfrm>
      </p:grpSpPr>
      <p:pic>
        <p:nvPicPr>
          <p:cNvPr id="74" name="Google Shape;74;p1"/>
          <p:cNvPicPr preferRelativeResize="0"/>
          <p:nvPr/>
        </p:nvPicPr>
        <p:blipFill rotWithShape="1">
          <a:blip r:embed="rId3">
            <a:alphaModFix/>
          </a:blip>
          <a:srcRect t="35475"/>
          <a:stretch/>
        </p:blipFill>
        <p:spPr>
          <a:xfrm rot="10800000" flipH="1">
            <a:off x="154950" y="286300"/>
            <a:ext cx="8834100" cy="2664225"/>
          </a:xfrm>
          <a:prstGeom prst="rect">
            <a:avLst/>
          </a:prstGeom>
          <a:noFill/>
          <a:ln w="38100" cap="flat" cmpd="sng">
            <a:solidFill>
              <a:schemeClr val="accent5"/>
            </a:solidFill>
            <a:prstDash val="solid"/>
            <a:round/>
            <a:headEnd type="none" w="sm" len="sm"/>
            <a:tailEnd type="none" w="sm" len="sm"/>
          </a:ln>
        </p:spPr>
      </p:pic>
      <p:sp>
        <p:nvSpPr>
          <p:cNvPr id="75" name="Google Shape;75;p1"/>
          <p:cNvSpPr/>
          <p:nvPr/>
        </p:nvSpPr>
        <p:spPr>
          <a:xfrm>
            <a:off x="-7975" y="3116075"/>
            <a:ext cx="9152100" cy="2027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
          <p:cNvSpPr txBox="1"/>
          <p:nvPr/>
        </p:nvSpPr>
        <p:spPr>
          <a:xfrm>
            <a:off x="1355400" y="739951"/>
            <a:ext cx="6433200" cy="153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1100"/>
              <a:buFont typeface="Arial"/>
              <a:buNone/>
            </a:pPr>
            <a:r>
              <a:rPr lang="en" sz="3200" b="1">
                <a:solidFill>
                  <a:schemeClr val="accent5"/>
                </a:solidFill>
                <a:latin typeface="Roboto"/>
                <a:ea typeface="Roboto"/>
                <a:cs typeface="Roboto"/>
                <a:sym typeface="Roboto"/>
              </a:rPr>
              <a:t>Music and the Digital Age</a:t>
            </a:r>
            <a:endParaRPr sz="3200" b="1" i="0" u="none" strike="noStrike" cap="none">
              <a:solidFill>
                <a:schemeClr val="accent5"/>
              </a:solidFill>
              <a:latin typeface="Roboto"/>
              <a:ea typeface="Roboto"/>
              <a:cs typeface="Roboto"/>
              <a:sym typeface="Roboto"/>
            </a:endParaRPr>
          </a:p>
          <a:p>
            <a:pPr marL="0" marR="0" lvl="0" indent="0" algn="ctr" rtl="0">
              <a:lnSpc>
                <a:spcPct val="100000"/>
              </a:lnSpc>
              <a:spcBef>
                <a:spcPts val="0"/>
              </a:spcBef>
              <a:spcAft>
                <a:spcPts val="0"/>
              </a:spcAft>
              <a:buClr>
                <a:schemeClr val="dk1"/>
              </a:buClr>
              <a:buSzPts val="1100"/>
              <a:buFont typeface="Arial"/>
              <a:buNone/>
            </a:pPr>
            <a:endParaRPr sz="2100" b="1" i="0" u="none" strike="noStrike" cap="none">
              <a:solidFill>
                <a:schemeClr val="accent5"/>
              </a:solidFill>
              <a:latin typeface="Roboto"/>
              <a:ea typeface="Roboto"/>
              <a:cs typeface="Roboto"/>
              <a:sym typeface="Roboto"/>
            </a:endParaRPr>
          </a:p>
          <a:p>
            <a:pPr marL="0" marR="0" lvl="0" indent="0" algn="ctr" rtl="0">
              <a:lnSpc>
                <a:spcPct val="100000"/>
              </a:lnSpc>
              <a:spcBef>
                <a:spcPts val="0"/>
              </a:spcBef>
              <a:spcAft>
                <a:spcPts val="0"/>
              </a:spcAft>
              <a:buClr>
                <a:schemeClr val="dk1"/>
              </a:buClr>
              <a:buSzPts val="1100"/>
              <a:buFont typeface="Arial"/>
              <a:buNone/>
            </a:pPr>
            <a:r>
              <a:rPr lang="en" sz="2100" b="1" i="0" u="none" strike="noStrike" cap="none">
                <a:solidFill>
                  <a:schemeClr val="accent5"/>
                </a:solidFill>
                <a:latin typeface="Roboto"/>
                <a:ea typeface="Roboto"/>
                <a:cs typeface="Roboto"/>
                <a:sym typeface="Roboto"/>
              </a:rPr>
              <a:t>Duration : 60 min</a:t>
            </a:r>
            <a:endParaRPr sz="2100" b="1" i="0" u="none" strike="noStrike" cap="none">
              <a:solidFill>
                <a:schemeClr val="accent5"/>
              </a:solidFill>
              <a:latin typeface="Roboto"/>
              <a:ea typeface="Roboto"/>
              <a:cs typeface="Roboto"/>
              <a:sym typeface="Roboto"/>
            </a:endParaRPr>
          </a:p>
          <a:p>
            <a:pPr marL="0" marR="0" lvl="0" indent="0" algn="ctr" rtl="0">
              <a:lnSpc>
                <a:spcPct val="100000"/>
              </a:lnSpc>
              <a:spcBef>
                <a:spcPts val="0"/>
              </a:spcBef>
              <a:spcAft>
                <a:spcPts val="0"/>
              </a:spcAft>
              <a:buClr>
                <a:schemeClr val="dk1"/>
              </a:buClr>
              <a:buSzPts val="1100"/>
              <a:buFont typeface="Arial"/>
              <a:buNone/>
            </a:pPr>
            <a:endParaRPr sz="1400" b="0" i="0" u="none" strike="noStrike" cap="none">
              <a:solidFill>
                <a:srgbClr val="000000"/>
              </a:solidFill>
              <a:latin typeface="Verdana"/>
              <a:ea typeface="Verdana"/>
              <a:cs typeface="Verdana"/>
              <a:sym typeface="Verdana"/>
            </a:endParaRPr>
          </a:p>
        </p:txBody>
      </p:sp>
      <p:sp>
        <p:nvSpPr>
          <p:cNvPr id="77" name="Google Shape;77;p1"/>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78" name="Google Shape;78;p1"/>
          <p:cNvPicPr preferRelativeResize="0"/>
          <p:nvPr/>
        </p:nvPicPr>
        <p:blipFill rotWithShape="1">
          <a:blip r:embed="rId4">
            <a:alphaModFix/>
          </a:blip>
          <a:srcRect/>
          <a:stretch/>
        </p:blipFill>
        <p:spPr>
          <a:xfrm>
            <a:off x="302875" y="3380649"/>
            <a:ext cx="5186293" cy="662700"/>
          </a:xfrm>
          <a:prstGeom prst="rect">
            <a:avLst/>
          </a:prstGeom>
          <a:noFill/>
          <a:ln>
            <a:noFill/>
          </a:ln>
        </p:spPr>
      </p:pic>
      <p:pic>
        <p:nvPicPr>
          <p:cNvPr id="79" name="Google Shape;79;p1"/>
          <p:cNvPicPr preferRelativeResize="0"/>
          <p:nvPr/>
        </p:nvPicPr>
        <p:blipFill rotWithShape="1">
          <a:blip r:embed="rId5">
            <a:alphaModFix/>
          </a:blip>
          <a:srcRect/>
          <a:stretch/>
        </p:blipFill>
        <p:spPr>
          <a:xfrm>
            <a:off x="6169050" y="3603176"/>
            <a:ext cx="2682201" cy="950649"/>
          </a:xfrm>
          <a:prstGeom prst="rect">
            <a:avLst/>
          </a:prstGeom>
          <a:noFill/>
          <a:ln>
            <a:noFill/>
          </a:ln>
        </p:spPr>
      </p:pic>
      <p:pic>
        <p:nvPicPr>
          <p:cNvPr id="2" name="Picture 2">
            <a:extLst>
              <a:ext uri="{FF2B5EF4-FFF2-40B4-BE49-F238E27FC236}">
                <a16:creationId xmlns:a16="http://schemas.microsoft.com/office/drawing/2014/main" id="{AFF7C295-1211-512A-CEEA-A9D6CEA13636}"/>
              </a:ext>
            </a:extLst>
          </p:cNvPr>
          <p:cNvPicPr>
            <a:picLocks noChangeAspect="1"/>
          </p:cNvPicPr>
          <p:nvPr/>
        </p:nvPicPr>
        <p:blipFill>
          <a:blip r:embed="rId6"/>
          <a:stretch>
            <a:fillRect/>
          </a:stretch>
        </p:blipFill>
        <p:spPr>
          <a:xfrm>
            <a:off x="3193596" y="4051200"/>
            <a:ext cx="2743200" cy="98717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5"/>
          <p:cNvSpPr/>
          <p:nvPr/>
        </p:nvSpPr>
        <p:spPr>
          <a:xfrm>
            <a:off x="1130325" y="324075"/>
            <a:ext cx="6883500" cy="657300"/>
          </a:xfrm>
          <a:prstGeom prst="parallelogram">
            <a:avLst>
              <a:gd name="adj" fmla="val 25000"/>
            </a:avLst>
          </a:prstGeom>
          <a:solidFill>
            <a:schemeClr val="accent2"/>
          </a:solidFill>
          <a:ln>
            <a:noFill/>
          </a:ln>
        </p:spPr>
        <p:txBody>
          <a:bodyPr spcFirstLastPara="1" wrap="square" lIns="91425" tIns="91425" rIns="91425" bIns="91425" anchor="ctr" anchorCtr="0">
            <a:noAutofit/>
          </a:bodyPr>
          <a:lstStyle/>
          <a:p>
            <a:pPr lvl="0">
              <a:buNone/>
            </a:pPr>
            <a:endParaRPr lang="en-US"/>
          </a:p>
        </p:txBody>
      </p:sp>
      <p:sp>
        <p:nvSpPr>
          <p:cNvPr id="135" name="Google Shape;135;p15"/>
          <p:cNvSpPr txBox="1">
            <a:spLocks noGrp="1"/>
          </p:cNvSpPr>
          <p:nvPr>
            <p:ph type="title"/>
          </p:nvPr>
        </p:nvSpPr>
        <p:spPr>
          <a:xfrm>
            <a:off x="1352278" y="408708"/>
            <a:ext cx="6448800" cy="572700"/>
          </a:xfrm>
          <a:prstGeom prst="rect">
            <a:avLst/>
          </a:prstGeom>
          <a:noFill/>
          <a:ln>
            <a:noFill/>
          </a:ln>
        </p:spPr>
        <p:txBody>
          <a:bodyPr spcFirstLastPara="1" wrap="square" lIns="91425" tIns="91425" rIns="91425" bIns="91425" anchor="t" anchorCtr="0">
            <a:noAutofit/>
          </a:bodyPr>
          <a:lstStyle/>
          <a:p>
            <a:pPr algn="ctr">
              <a:buSzPts val="2800"/>
            </a:pPr>
            <a:r>
              <a:rPr lang="en" i="1">
                <a:solidFill>
                  <a:srgbClr val="FFFFFF"/>
                </a:solidFill>
                <a:latin typeface="Roboto"/>
                <a:ea typeface="Roboto"/>
                <a:cs typeface="Roboto"/>
                <a:sym typeface="Roboto"/>
              </a:rPr>
              <a:t>Elaborate: Streaming Services</a:t>
            </a:r>
            <a:endParaRPr lang="en-US" i="1">
              <a:solidFill>
                <a:srgbClr val="FFFFFF"/>
              </a:solidFill>
              <a:latin typeface="Roboto"/>
              <a:ea typeface="Roboto"/>
              <a:cs typeface="Roboto"/>
            </a:endParaRPr>
          </a:p>
        </p:txBody>
      </p:sp>
      <p:sp>
        <p:nvSpPr>
          <p:cNvPr id="136" name="Google Shape;136;p15"/>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137" name="Google Shape;137;p15"/>
          <p:cNvPicPr preferRelativeResize="0"/>
          <p:nvPr/>
        </p:nvPicPr>
        <p:blipFill rotWithShape="1">
          <a:blip r:embed="rId3">
            <a:alphaModFix/>
          </a:blip>
          <a:srcRect t="35475"/>
          <a:stretch/>
        </p:blipFill>
        <p:spPr>
          <a:xfrm rot="10800000" flipH="1">
            <a:off x="154850" y="1137975"/>
            <a:ext cx="8834100" cy="3756125"/>
          </a:xfrm>
          <a:prstGeom prst="rect">
            <a:avLst/>
          </a:prstGeom>
          <a:noFill/>
          <a:ln w="38100" cap="flat" cmpd="sng">
            <a:solidFill>
              <a:schemeClr val="accent2"/>
            </a:solidFill>
            <a:prstDash val="solid"/>
            <a:round/>
            <a:headEnd type="none" w="sm" len="sm"/>
            <a:tailEnd type="none" w="sm" len="sm"/>
          </a:ln>
        </p:spPr>
      </p:pic>
      <p:sp>
        <p:nvSpPr>
          <p:cNvPr id="138" name="Google Shape;138;p15"/>
          <p:cNvSpPr/>
          <p:nvPr/>
        </p:nvSpPr>
        <p:spPr>
          <a:xfrm rot="10800000">
            <a:off x="134100" y="4677550"/>
            <a:ext cx="8876100" cy="2238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5"/>
          <p:cNvSpPr txBox="1"/>
          <p:nvPr/>
        </p:nvSpPr>
        <p:spPr>
          <a:xfrm>
            <a:off x="213200" y="1217025"/>
            <a:ext cx="7941900" cy="2400627"/>
          </a:xfrm>
          <a:prstGeom prst="rect">
            <a:avLst/>
          </a:prstGeom>
          <a:noFill/>
          <a:ln>
            <a:noFill/>
          </a:ln>
        </p:spPr>
        <p:txBody>
          <a:bodyPr spcFirstLastPara="1" wrap="square" lIns="91425" tIns="91425" rIns="91425" bIns="91425" anchor="t" anchorCtr="0">
            <a:spAutoFit/>
          </a:bodyPr>
          <a:lstStyle/>
          <a:p>
            <a:pPr marL="457200" indent="-355600">
              <a:buSzPts val="2000"/>
              <a:buFont typeface="Arial"/>
              <a:buChar char="•"/>
            </a:pPr>
            <a:r>
              <a:rPr lang="en" sz="2400" dirty="0">
                <a:latin typeface="Lato"/>
                <a:ea typeface="Lato"/>
                <a:cs typeface="Lato"/>
              </a:rPr>
              <a:t>Streaming has become so popular that it is seen as the only way to listen to music, but it does come with some drawbacks for the listener</a:t>
            </a:r>
            <a:endParaRPr lang="en-US" dirty="0"/>
          </a:p>
          <a:p>
            <a:pPr marL="457200" indent="-355600">
              <a:buSzPts val="2000"/>
              <a:buFont typeface="Lato"/>
              <a:buChar char="●"/>
            </a:pPr>
            <a:endParaRPr lang="en" sz="2400">
              <a:latin typeface="Lato"/>
              <a:ea typeface="Lato"/>
              <a:cs typeface="Lato"/>
            </a:endParaRPr>
          </a:p>
          <a:p>
            <a:pPr marL="101600">
              <a:buSzPts val="2000"/>
            </a:pPr>
            <a:r>
              <a:rPr lang="en" sz="2400" dirty="0">
                <a:latin typeface="Lato"/>
                <a:ea typeface="Lato"/>
                <a:cs typeface="Lato"/>
              </a:rPr>
              <a:t>                                              </a:t>
            </a:r>
          </a:p>
          <a:p>
            <a:pPr marL="101600">
              <a:buSzPts val="2000"/>
            </a:pPr>
            <a:r>
              <a:rPr lang="en" sz="2400" dirty="0">
                <a:latin typeface="Lato"/>
                <a:ea typeface="Lato"/>
                <a:cs typeface="Lato"/>
              </a:rPr>
              <a:t>                                              Vs.</a:t>
            </a:r>
            <a:endParaRPr lang="en" dirty="0"/>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4" name="Picture 6" descr="A picture containing compact disk, electronics&#10;&#10;Description automatically generated">
            <a:extLst>
              <a:ext uri="{FF2B5EF4-FFF2-40B4-BE49-F238E27FC236}">
                <a16:creationId xmlns:a16="http://schemas.microsoft.com/office/drawing/2014/main" id="{35402E10-1715-BA07-4B80-E3B319667A0F}"/>
              </a:ext>
            </a:extLst>
          </p:cNvPr>
          <p:cNvPicPr>
            <a:picLocks noChangeAspect="1"/>
          </p:cNvPicPr>
          <p:nvPr/>
        </p:nvPicPr>
        <p:blipFill>
          <a:blip r:embed="rId4"/>
          <a:stretch>
            <a:fillRect/>
          </a:stretch>
        </p:blipFill>
        <p:spPr>
          <a:xfrm>
            <a:off x="1133120" y="2800349"/>
            <a:ext cx="1388534" cy="932746"/>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DD48674D-F9E0-7484-2D02-A110EDEF8FEA}"/>
              </a:ext>
            </a:extLst>
          </p:cNvPr>
          <p:cNvPicPr>
            <a:picLocks noChangeAspect="1"/>
          </p:cNvPicPr>
          <p:nvPr/>
        </p:nvPicPr>
        <p:blipFill>
          <a:blip r:embed="rId5"/>
          <a:stretch>
            <a:fillRect/>
          </a:stretch>
        </p:blipFill>
        <p:spPr>
          <a:xfrm>
            <a:off x="5451121" y="2799675"/>
            <a:ext cx="2037645" cy="1046981"/>
          </a:xfrm>
          <a:prstGeom prst="rect">
            <a:avLst/>
          </a:prstGeom>
        </p:spPr>
      </p:pic>
      <p:sp>
        <p:nvSpPr>
          <p:cNvPr id="11" name="TextBox 10">
            <a:extLst>
              <a:ext uri="{FF2B5EF4-FFF2-40B4-BE49-F238E27FC236}">
                <a16:creationId xmlns:a16="http://schemas.microsoft.com/office/drawing/2014/main" id="{258E8B51-5474-0B84-7EDE-0A8C6435F4EF}"/>
              </a:ext>
            </a:extLst>
          </p:cNvPr>
          <p:cNvSpPr txBox="1"/>
          <p:nvPr/>
        </p:nvSpPr>
        <p:spPr>
          <a:xfrm>
            <a:off x="756707" y="3734152"/>
            <a:ext cx="2356081"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a:latin typeface="Roboto"/>
              </a:rPr>
              <a:t>Songs/Albums must be individually purchased</a:t>
            </a:r>
          </a:p>
          <a:p>
            <a:pPr marL="285750" indent="-285750">
              <a:buChar char="•"/>
            </a:pPr>
            <a:r>
              <a:rPr lang="en-US">
                <a:latin typeface="Roboto"/>
              </a:rPr>
              <a:t>Consumer ownership of music</a:t>
            </a:r>
          </a:p>
        </p:txBody>
      </p:sp>
      <p:sp>
        <p:nvSpPr>
          <p:cNvPr id="12" name="TextBox 11">
            <a:extLst>
              <a:ext uri="{FF2B5EF4-FFF2-40B4-BE49-F238E27FC236}">
                <a16:creationId xmlns:a16="http://schemas.microsoft.com/office/drawing/2014/main" id="{FF2383AF-85EB-50B9-57C2-D8B78E4E13FD}"/>
              </a:ext>
            </a:extLst>
          </p:cNvPr>
          <p:cNvSpPr txBox="1"/>
          <p:nvPr/>
        </p:nvSpPr>
        <p:spPr>
          <a:xfrm>
            <a:off x="5307540" y="3776485"/>
            <a:ext cx="2542473"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a:latin typeface="Roboto"/>
              </a:rPr>
              <a:t>Access to any music with a flat fee</a:t>
            </a:r>
          </a:p>
          <a:p>
            <a:pPr marL="285750" indent="-285750">
              <a:buChar char="•"/>
            </a:pPr>
            <a:r>
              <a:rPr lang="en-US">
                <a:latin typeface="Roboto"/>
              </a:rPr>
              <a:t>Lack of ownership/can lose access</a:t>
            </a:r>
          </a:p>
          <a:p>
            <a:pPr marL="285750" indent="-285750">
              <a:buChar char="•"/>
            </a:pPr>
            <a:endParaRPr lang="en-US">
              <a:latin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19"/>
          <p:cNvPicPr preferRelativeResize="0"/>
          <p:nvPr/>
        </p:nvPicPr>
        <p:blipFill rotWithShape="1">
          <a:blip r:embed="rId4">
            <a:alphaModFix/>
          </a:blip>
          <a:srcRect t="35475"/>
          <a:stretch/>
        </p:blipFill>
        <p:spPr>
          <a:xfrm rot="10800000" flipH="1">
            <a:off x="183209" y="1400150"/>
            <a:ext cx="8777011" cy="3203775"/>
          </a:xfrm>
          <a:prstGeom prst="rect">
            <a:avLst/>
          </a:prstGeom>
          <a:noFill/>
          <a:ln w="38100" cap="flat" cmpd="sng">
            <a:solidFill>
              <a:schemeClr val="accent1"/>
            </a:solidFill>
            <a:prstDash val="solid"/>
            <a:round/>
            <a:headEnd type="none" w="sm" len="sm"/>
            <a:tailEnd type="none" w="sm" len="sm"/>
          </a:ln>
        </p:spPr>
      </p:pic>
      <p:sp>
        <p:nvSpPr>
          <p:cNvPr id="145" name="Google Shape;145;p19"/>
          <p:cNvSpPr/>
          <p:nvPr/>
        </p:nvSpPr>
        <p:spPr>
          <a:xfrm>
            <a:off x="1130325" y="324075"/>
            <a:ext cx="6883500" cy="657300"/>
          </a:xfrm>
          <a:prstGeom prst="parallelogram">
            <a:avLst>
              <a:gd name="adj" fmla="val 25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46" name="Google Shape;146;p19"/>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i="1">
                <a:solidFill>
                  <a:srgbClr val="FFFFFF"/>
                </a:solidFill>
                <a:latin typeface="Roboto"/>
                <a:ea typeface="Roboto"/>
                <a:cs typeface="Roboto"/>
                <a:sym typeface="Roboto"/>
              </a:rPr>
              <a:t>Evaluate: Future</a:t>
            </a:r>
            <a:endParaRPr i="1">
              <a:solidFill>
                <a:srgbClr val="FFFFFF"/>
              </a:solidFill>
              <a:latin typeface="Roboto"/>
              <a:ea typeface="Roboto"/>
              <a:cs typeface="Roboto"/>
              <a:sym typeface="Roboto"/>
            </a:endParaRPr>
          </a:p>
        </p:txBody>
      </p:sp>
      <p:sp>
        <p:nvSpPr>
          <p:cNvPr id="148" name="Google Shape;148;p19"/>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49" name="Google Shape;149;p19"/>
          <p:cNvSpPr/>
          <p:nvPr/>
        </p:nvSpPr>
        <p:spPr>
          <a:xfrm rot="10800000">
            <a:off x="141400" y="4387375"/>
            <a:ext cx="8857500" cy="2238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3" name="TextBox 1">
            <a:extLst>
              <a:ext uri="{FF2B5EF4-FFF2-40B4-BE49-F238E27FC236}">
                <a16:creationId xmlns:a16="http://schemas.microsoft.com/office/drawing/2014/main" id="{94F93CA1-06E7-A6CB-A205-F32FE305EA4B}"/>
              </a:ext>
            </a:extLst>
          </p:cNvPr>
          <p:cNvSpPr txBox="1"/>
          <p:nvPr/>
        </p:nvSpPr>
        <p:spPr>
          <a:xfrm>
            <a:off x="-659341" y="1336158"/>
            <a:ext cx="9126683" cy="141577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a:t>                    </a:t>
            </a:r>
            <a:r>
              <a:rPr lang="en-US" sz="2300"/>
              <a:t>     </a:t>
            </a:r>
            <a:r>
              <a:rPr lang="en-US" sz="2300" b="1"/>
              <a:t> </a:t>
            </a:r>
            <a:r>
              <a:rPr lang="en-US" sz="2600" b="1">
                <a:latin typeface="Roboto"/>
              </a:rPr>
              <a:t>How is technology being used in music today?</a:t>
            </a:r>
            <a:endParaRPr lang="en-US" sz="2600"/>
          </a:p>
          <a:p>
            <a:pPr algn="ctr"/>
            <a:endParaRPr lang="en-US" sz="2000"/>
          </a:p>
          <a:p>
            <a:endParaRPr lang="en-US" sz="2000"/>
          </a:p>
          <a:p>
            <a:endParaRPr lang="en-US" sz="2000"/>
          </a:p>
        </p:txBody>
      </p:sp>
      <p:pic>
        <p:nvPicPr>
          <p:cNvPr id="4" name="Online Media 3" title="Ben Bloomberg: Using creative technology to empower artists">
            <a:hlinkClick r:id="" action="ppaction://media"/>
            <a:extLst>
              <a:ext uri="{FF2B5EF4-FFF2-40B4-BE49-F238E27FC236}">
                <a16:creationId xmlns:a16="http://schemas.microsoft.com/office/drawing/2014/main" id="{991881FB-162F-B6AC-845C-11F8C9700EF1}"/>
              </a:ext>
            </a:extLst>
          </p:cNvPr>
          <p:cNvPicPr>
            <a:picLocks noRot="1" noChangeAspect="1"/>
          </p:cNvPicPr>
          <p:nvPr>
            <a:videoFile r:link="rId1"/>
          </p:nvPr>
        </p:nvPicPr>
        <p:blipFill>
          <a:blip r:embed="rId5"/>
          <a:stretch>
            <a:fillRect/>
          </a:stretch>
        </p:blipFill>
        <p:spPr>
          <a:xfrm>
            <a:off x="2252035" y="1874136"/>
            <a:ext cx="4553540" cy="2338866"/>
          </a:xfrm>
          <a:prstGeom prst="rect">
            <a:avLst/>
          </a:prstGeom>
        </p:spPr>
      </p:pic>
    </p:spTree>
    <p:extLst>
      <p:ext uri="{BB962C8B-B14F-4D97-AF65-F5344CB8AC3E}">
        <p14:creationId xmlns:p14="http://schemas.microsoft.com/office/powerpoint/2010/main" val="4093146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19"/>
          <p:cNvPicPr preferRelativeResize="0"/>
          <p:nvPr/>
        </p:nvPicPr>
        <p:blipFill rotWithShape="1">
          <a:blip r:embed="rId4">
            <a:alphaModFix/>
          </a:blip>
          <a:srcRect t="35475"/>
          <a:stretch/>
        </p:blipFill>
        <p:spPr>
          <a:xfrm rot="10800000" flipH="1">
            <a:off x="183209" y="1400150"/>
            <a:ext cx="8777011" cy="3203775"/>
          </a:xfrm>
          <a:prstGeom prst="rect">
            <a:avLst/>
          </a:prstGeom>
          <a:noFill/>
          <a:ln w="38100" cap="flat" cmpd="sng">
            <a:solidFill>
              <a:schemeClr val="accent1"/>
            </a:solidFill>
            <a:prstDash val="solid"/>
            <a:round/>
            <a:headEnd type="none" w="sm" len="sm"/>
            <a:tailEnd type="none" w="sm" len="sm"/>
          </a:ln>
        </p:spPr>
      </p:pic>
      <p:sp>
        <p:nvSpPr>
          <p:cNvPr id="145" name="Google Shape;145;p19"/>
          <p:cNvSpPr/>
          <p:nvPr/>
        </p:nvSpPr>
        <p:spPr>
          <a:xfrm>
            <a:off x="1130325" y="324075"/>
            <a:ext cx="6883500" cy="657300"/>
          </a:xfrm>
          <a:prstGeom prst="parallelogram">
            <a:avLst>
              <a:gd name="adj" fmla="val 25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46" name="Google Shape;146;p19"/>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i="1">
                <a:solidFill>
                  <a:srgbClr val="FFFFFF"/>
                </a:solidFill>
                <a:latin typeface="Roboto"/>
                <a:ea typeface="Roboto"/>
                <a:cs typeface="Roboto"/>
                <a:sym typeface="Roboto"/>
              </a:rPr>
              <a:t>Evaluate: Future</a:t>
            </a:r>
            <a:endParaRPr i="1">
              <a:solidFill>
                <a:srgbClr val="FFFFFF"/>
              </a:solidFill>
              <a:latin typeface="Roboto"/>
              <a:ea typeface="Roboto"/>
              <a:cs typeface="Roboto"/>
              <a:sym typeface="Roboto"/>
            </a:endParaRPr>
          </a:p>
        </p:txBody>
      </p:sp>
      <p:sp>
        <p:nvSpPr>
          <p:cNvPr id="148" name="Google Shape;148;p19"/>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49" name="Google Shape;149;p19"/>
          <p:cNvSpPr/>
          <p:nvPr/>
        </p:nvSpPr>
        <p:spPr>
          <a:xfrm rot="10800000">
            <a:off x="141400" y="4387375"/>
            <a:ext cx="8857500" cy="2238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3" name="TextBox 1">
            <a:extLst>
              <a:ext uri="{FF2B5EF4-FFF2-40B4-BE49-F238E27FC236}">
                <a16:creationId xmlns:a16="http://schemas.microsoft.com/office/drawing/2014/main" id="{94F93CA1-06E7-A6CB-A205-F32FE305EA4B}"/>
              </a:ext>
            </a:extLst>
          </p:cNvPr>
          <p:cNvSpPr txBox="1"/>
          <p:nvPr/>
        </p:nvSpPr>
        <p:spPr>
          <a:xfrm>
            <a:off x="78293" y="1329513"/>
            <a:ext cx="7717870"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a:t>                         </a:t>
            </a:r>
            <a:r>
              <a:rPr lang="en-US" sz="2000" b="1"/>
              <a:t> </a:t>
            </a:r>
            <a:r>
              <a:rPr lang="en-US" sz="3600" b="1">
                <a:latin typeface="Roboto"/>
              </a:rPr>
              <a:t>Is this the future of music?</a:t>
            </a:r>
          </a:p>
          <a:p>
            <a:endParaRPr lang="en-US" sz="2000"/>
          </a:p>
          <a:p>
            <a:endParaRPr lang="en-US" sz="2000"/>
          </a:p>
          <a:p>
            <a:endParaRPr lang="en-US" sz="2000"/>
          </a:p>
        </p:txBody>
      </p:sp>
      <p:pic>
        <p:nvPicPr>
          <p:cNvPr id="5" name="Online Media 3" title="AUTOMATICA - Robots Vs. Music - Nigel Stanford">
            <a:hlinkClick r:id="" action="ppaction://media"/>
            <a:extLst>
              <a:ext uri="{FF2B5EF4-FFF2-40B4-BE49-F238E27FC236}">
                <a16:creationId xmlns:a16="http://schemas.microsoft.com/office/drawing/2014/main" id="{CB85E6C6-C69E-644A-6CDD-33DCCE785456}"/>
              </a:ext>
            </a:extLst>
          </p:cNvPr>
          <p:cNvPicPr>
            <a:picLocks noRot="1" noChangeAspect="1"/>
          </p:cNvPicPr>
          <p:nvPr>
            <a:videoFile r:link="rId1"/>
          </p:nvPr>
        </p:nvPicPr>
        <p:blipFill>
          <a:blip r:embed="rId5"/>
          <a:stretch>
            <a:fillRect/>
          </a:stretch>
        </p:blipFill>
        <p:spPr>
          <a:xfrm>
            <a:off x="2308254" y="1860968"/>
            <a:ext cx="4447574" cy="246997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g102a8cffa85_0_0"/>
          <p:cNvPicPr preferRelativeResize="0"/>
          <p:nvPr/>
        </p:nvPicPr>
        <p:blipFill rotWithShape="1">
          <a:blip r:embed="rId3">
            <a:alphaModFix/>
          </a:blip>
          <a:srcRect t="35475"/>
          <a:stretch/>
        </p:blipFill>
        <p:spPr>
          <a:xfrm rot="10800000" flipH="1">
            <a:off x="141300" y="2031000"/>
            <a:ext cx="8834100" cy="2836250"/>
          </a:xfrm>
          <a:prstGeom prst="rect">
            <a:avLst/>
          </a:prstGeom>
          <a:noFill/>
          <a:ln w="38100" cap="flat" cmpd="sng">
            <a:solidFill>
              <a:schemeClr val="accent5"/>
            </a:solidFill>
            <a:prstDash val="solid"/>
            <a:round/>
            <a:headEnd type="none" w="sm" len="sm"/>
            <a:tailEnd type="none" w="sm" len="sm"/>
          </a:ln>
        </p:spPr>
      </p:pic>
      <p:sp>
        <p:nvSpPr>
          <p:cNvPr id="87" name="Google Shape;87;g102a8cffa85_0_0"/>
          <p:cNvSpPr txBox="1"/>
          <p:nvPr/>
        </p:nvSpPr>
        <p:spPr>
          <a:xfrm>
            <a:off x="624905" y="863328"/>
            <a:ext cx="7866900" cy="446400"/>
          </a:xfrm>
          <a:prstGeom prst="rect">
            <a:avLst/>
          </a:prstGeom>
          <a:noFill/>
          <a:ln>
            <a:noFill/>
          </a:ln>
        </p:spPr>
        <p:txBody>
          <a:bodyPr spcFirstLastPara="1" wrap="square" lIns="0" tIns="0" rIns="0" bIns="0" anchor="t" anchorCtr="0">
            <a:spAutoFit/>
          </a:bodyPr>
          <a:lstStyle/>
          <a:p>
            <a:pPr marL="0" marR="0" lvl="0" indent="0" algn="ctr" rtl="0">
              <a:lnSpc>
                <a:spcPct val="135998"/>
              </a:lnSpc>
              <a:spcBef>
                <a:spcPts val="0"/>
              </a:spcBef>
              <a:spcAft>
                <a:spcPts val="0"/>
              </a:spcAft>
              <a:buClr>
                <a:srgbClr val="000000"/>
              </a:buClr>
              <a:buSzPts val="2800"/>
              <a:buFont typeface="Arial"/>
              <a:buNone/>
            </a:pPr>
            <a:r>
              <a:rPr lang="en" sz="2900" b="1" i="0" u="none" strike="noStrike" cap="none">
                <a:solidFill>
                  <a:schemeClr val="accent5"/>
                </a:solidFill>
                <a:latin typeface="Roboto Condensed"/>
                <a:ea typeface="Roboto Condensed"/>
                <a:cs typeface="Roboto Condensed"/>
                <a:sym typeface="Roboto Condensed"/>
              </a:rPr>
              <a:t>D</a:t>
            </a:r>
            <a:r>
              <a:rPr lang="en" sz="2900" b="1" i="0" u="none" strike="noStrike" cap="none">
                <a:solidFill>
                  <a:schemeClr val="accent5"/>
                </a:solidFill>
                <a:latin typeface="Roboto"/>
                <a:ea typeface="Roboto"/>
                <a:cs typeface="Roboto"/>
                <a:sym typeface="Roboto"/>
              </a:rPr>
              <a:t>RIVING/ESSENTIAL QUESTIONS</a:t>
            </a:r>
            <a:endParaRPr sz="800" b="1" i="0" u="none" strike="noStrike" cap="none">
              <a:solidFill>
                <a:schemeClr val="accent5"/>
              </a:solidFill>
              <a:latin typeface="Roboto"/>
              <a:ea typeface="Roboto"/>
              <a:cs typeface="Roboto"/>
              <a:sym typeface="Roboto"/>
            </a:endParaRPr>
          </a:p>
        </p:txBody>
      </p:sp>
      <p:pic>
        <p:nvPicPr>
          <p:cNvPr id="88" name="Google Shape;88;g102a8cffa85_0_0"/>
          <p:cNvPicPr preferRelativeResize="0"/>
          <p:nvPr/>
        </p:nvPicPr>
        <p:blipFill rotWithShape="1">
          <a:blip r:embed="rId4">
            <a:alphaModFix/>
          </a:blip>
          <a:srcRect l="53557" b="99"/>
          <a:stretch/>
        </p:blipFill>
        <p:spPr>
          <a:xfrm>
            <a:off x="5246153" y="1377606"/>
            <a:ext cx="2029970" cy="545843"/>
          </a:xfrm>
          <a:prstGeom prst="rect">
            <a:avLst/>
          </a:prstGeom>
          <a:noFill/>
          <a:ln>
            <a:noFill/>
          </a:ln>
        </p:spPr>
      </p:pic>
      <p:sp>
        <p:nvSpPr>
          <p:cNvPr id="89" name="Google Shape;89;g102a8cffa85_0_0"/>
          <p:cNvSpPr txBox="1">
            <a:spLocks noGrp="1"/>
          </p:cNvSpPr>
          <p:nvPr>
            <p:ph type="ctrTitle" idx="4294967295"/>
          </p:nvPr>
        </p:nvSpPr>
        <p:spPr>
          <a:xfrm>
            <a:off x="1134048" y="154350"/>
            <a:ext cx="499800" cy="154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Verdana"/>
              <a:buNone/>
            </a:pPr>
            <a:r>
              <a:rPr lang="en" sz="9600" b="0" i="0" u="none" strike="noStrike" cap="none">
                <a:solidFill>
                  <a:schemeClr val="accent5"/>
                </a:solidFill>
                <a:latin typeface="Montserrat"/>
                <a:ea typeface="Montserrat"/>
                <a:cs typeface="Montserrat"/>
                <a:sym typeface="Montserrat"/>
              </a:rPr>
              <a:t>{</a:t>
            </a:r>
            <a:endParaRPr sz="9600" b="0" i="0" u="none" strike="noStrike" cap="none">
              <a:solidFill>
                <a:schemeClr val="accent5"/>
              </a:solidFill>
              <a:latin typeface="Montserrat"/>
              <a:ea typeface="Montserrat"/>
              <a:cs typeface="Montserrat"/>
              <a:sym typeface="Montserrat"/>
            </a:endParaRPr>
          </a:p>
        </p:txBody>
      </p:sp>
      <p:sp>
        <p:nvSpPr>
          <p:cNvPr id="90" name="Google Shape;90;g102a8cffa85_0_0"/>
          <p:cNvSpPr txBox="1">
            <a:spLocks noGrp="1"/>
          </p:cNvSpPr>
          <p:nvPr>
            <p:ph type="title" idx="4294967295"/>
          </p:nvPr>
        </p:nvSpPr>
        <p:spPr>
          <a:xfrm>
            <a:off x="7443796" y="154350"/>
            <a:ext cx="622200" cy="1700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9600" b="0">
                <a:solidFill>
                  <a:srgbClr val="073763"/>
                </a:solidFill>
                <a:latin typeface="Montserrat"/>
                <a:ea typeface="Montserrat"/>
                <a:cs typeface="Montserrat"/>
                <a:sym typeface="Montserrat"/>
              </a:rPr>
              <a:t>}</a:t>
            </a:r>
            <a:endParaRPr sz="9600" b="0">
              <a:solidFill>
                <a:srgbClr val="073763"/>
              </a:solidFill>
              <a:latin typeface="Montserrat"/>
              <a:ea typeface="Montserrat"/>
              <a:cs typeface="Montserrat"/>
              <a:sym typeface="Montserrat"/>
            </a:endParaRPr>
          </a:p>
        </p:txBody>
      </p:sp>
      <p:sp>
        <p:nvSpPr>
          <p:cNvPr id="91" name="Google Shape;91;g102a8cffa85_0_0"/>
          <p:cNvSpPr txBox="1"/>
          <p:nvPr/>
        </p:nvSpPr>
        <p:spPr>
          <a:xfrm>
            <a:off x="347925" y="2273675"/>
            <a:ext cx="6928200" cy="2400627"/>
          </a:xfrm>
          <a:prstGeom prst="rect">
            <a:avLst/>
          </a:prstGeom>
          <a:noFill/>
          <a:ln>
            <a:noFill/>
          </a:ln>
        </p:spPr>
        <p:txBody>
          <a:bodyPr spcFirstLastPara="1" wrap="square" lIns="91425" tIns="91425" rIns="91425" bIns="91425" anchor="t" anchorCtr="0">
            <a:spAutoFit/>
          </a:bodyPr>
          <a:lstStyle/>
          <a:p>
            <a:pPr marL="457200" marR="0" lvl="0" indent="-330200" algn="l" rtl="0">
              <a:lnSpc>
                <a:spcPct val="150000"/>
              </a:lnSpc>
              <a:spcBef>
                <a:spcPts val="0"/>
              </a:spcBef>
              <a:spcAft>
                <a:spcPts val="0"/>
              </a:spcAft>
              <a:buSzPts val="1600"/>
              <a:buFont typeface="Roboto"/>
              <a:buChar char="●"/>
            </a:pPr>
            <a:r>
              <a:rPr lang="en" sz="2400">
                <a:latin typeface="Roboto"/>
                <a:ea typeface="Roboto"/>
                <a:cs typeface="Roboto"/>
                <a:sym typeface="Roboto"/>
              </a:rPr>
              <a:t>How does digital audio differ from analog audio?</a:t>
            </a:r>
            <a:endParaRPr lang="en-US" sz="2400">
              <a:latin typeface="Roboto"/>
              <a:ea typeface="Roboto"/>
              <a:cs typeface="Roboto"/>
            </a:endParaRPr>
          </a:p>
          <a:p>
            <a:pPr marL="457200" marR="0" lvl="0" indent="-330200" algn="l" rtl="0">
              <a:lnSpc>
                <a:spcPct val="150000"/>
              </a:lnSpc>
              <a:spcBef>
                <a:spcPts val="0"/>
              </a:spcBef>
              <a:spcAft>
                <a:spcPts val="0"/>
              </a:spcAft>
              <a:buSzPts val="1600"/>
              <a:buFont typeface="Roboto"/>
              <a:buChar char="●"/>
            </a:pPr>
            <a:r>
              <a:rPr lang="en" sz="2400">
                <a:latin typeface="Roboto"/>
                <a:ea typeface="Roboto"/>
                <a:cs typeface="Roboto"/>
                <a:sym typeface="Roboto"/>
              </a:rPr>
              <a:t>How did the invention of digital audio impact the way we create and listen to music?</a:t>
            </a:r>
            <a:endParaRPr sz="2400">
              <a:latin typeface="Roboto"/>
              <a:ea typeface="Roboto"/>
              <a:cs typeface="Roboto"/>
              <a:sym typeface="Roboto"/>
            </a:endParaRPr>
          </a:p>
        </p:txBody>
      </p:sp>
      <p:sp>
        <p:nvSpPr>
          <p:cNvPr id="92" name="Google Shape;92;g102a8cffa85_0_0"/>
          <p:cNvSpPr txBox="1"/>
          <p:nvPr/>
        </p:nvSpPr>
        <p:spPr>
          <a:xfrm>
            <a:off x="0" y="0"/>
            <a:ext cx="9111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chemeClr val="lt1"/>
                </a:solidFill>
                <a:latin typeface="Roboto"/>
                <a:ea typeface="Roboto"/>
                <a:cs typeface="Roboto"/>
                <a:sym typeface="Roboto"/>
              </a:rPr>
              <a:t>Unit 1 </a:t>
            </a:r>
            <a:r>
              <a:rPr lang="en" sz="1400" b="0" i="1" u="none" strike="noStrike" cap="none">
                <a:solidFill>
                  <a:schemeClr val="lt1"/>
                </a:solidFill>
                <a:latin typeface="Roboto"/>
                <a:ea typeface="Roboto"/>
                <a:cs typeface="Roboto"/>
                <a:sym typeface="Roboto"/>
              </a:rPr>
              <a:t>Lesson 1</a:t>
            </a:r>
            <a:endParaRPr sz="1400" b="0" i="0" u="none" strike="noStrike" cap="none">
              <a:solidFill>
                <a:srgbClr val="000000"/>
              </a:solidFill>
              <a:latin typeface="Arial"/>
              <a:ea typeface="Arial"/>
              <a:cs typeface="Arial"/>
              <a:sym typeface="Arial"/>
            </a:endParaRPr>
          </a:p>
        </p:txBody>
      </p:sp>
      <p:sp>
        <p:nvSpPr>
          <p:cNvPr id="93" name="Google Shape;93;g102a8cffa85_0_0"/>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94" name="Google Shape;94;g102a8cffa85_0_0"/>
          <p:cNvSpPr/>
          <p:nvPr/>
        </p:nvSpPr>
        <p:spPr>
          <a:xfrm rot="10800000">
            <a:off x="134175" y="4670300"/>
            <a:ext cx="8893500" cy="2238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4"/>
          <p:cNvSpPr/>
          <p:nvPr/>
        </p:nvSpPr>
        <p:spPr>
          <a:xfrm>
            <a:off x="330225" y="1520675"/>
            <a:ext cx="2004000" cy="476100"/>
          </a:xfrm>
          <a:prstGeom prst="parallelogram">
            <a:avLst>
              <a:gd name="adj" fmla="val 25000"/>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00" name="Google Shape;100;p4"/>
          <p:cNvSpPr/>
          <p:nvPr/>
        </p:nvSpPr>
        <p:spPr>
          <a:xfrm>
            <a:off x="1045050" y="324075"/>
            <a:ext cx="7810800" cy="657300"/>
          </a:xfrm>
          <a:prstGeom prst="parallelogram">
            <a:avLst>
              <a:gd name="adj" fmla="val 25000"/>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01" name="Google Shape;101;p4"/>
          <p:cNvSpPr/>
          <p:nvPr/>
        </p:nvSpPr>
        <p:spPr>
          <a:xfrm rot="10800000">
            <a:off x="4741925" y="1535350"/>
            <a:ext cx="4176900" cy="33498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4"/>
          <p:cNvSpPr/>
          <p:nvPr/>
        </p:nvSpPr>
        <p:spPr>
          <a:xfrm rot="10800000">
            <a:off x="4741925" y="1520550"/>
            <a:ext cx="4178400" cy="32304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4"/>
          <p:cNvSpPr txBox="1">
            <a:spLocks noGrp="1"/>
          </p:cNvSpPr>
          <p:nvPr>
            <p:ph type="title"/>
          </p:nvPr>
        </p:nvSpPr>
        <p:spPr>
          <a:xfrm>
            <a:off x="1203975" y="366375"/>
            <a:ext cx="7072500" cy="572700"/>
          </a:xfrm>
          <a:prstGeom prst="rect">
            <a:avLst/>
          </a:prstGeom>
          <a:solidFill>
            <a:schemeClr val="accent5"/>
          </a:solid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i="1">
                <a:solidFill>
                  <a:srgbClr val="FFFFFF"/>
                </a:solidFill>
                <a:latin typeface="Roboto"/>
                <a:ea typeface="Roboto"/>
                <a:cs typeface="Roboto"/>
                <a:sym typeface="Roboto"/>
              </a:rPr>
              <a:t>Music and the Digital Age</a:t>
            </a:r>
            <a:endParaRPr i="1">
              <a:solidFill>
                <a:srgbClr val="FFFFFF"/>
              </a:solidFill>
              <a:latin typeface="Roboto"/>
              <a:ea typeface="Roboto"/>
              <a:cs typeface="Roboto"/>
              <a:sym typeface="Roboto"/>
            </a:endParaRPr>
          </a:p>
        </p:txBody>
      </p:sp>
      <p:sp>
        <p:nvSpPr>
          <p:cNvPr id="104" name="Google Shape;104;p4"/>
          <p:cNvSpPr txBox="1">
            <a:spLocks noGrp="1"/>
          </p:cNvSpPr>
          <p:nvPr>
            <p:ph type="body" idx="1"/>
          </p:nvPr>
        </p:nvSpPr>
        <p:spPr>
          <a:xfrm>
            <a:off x="464100" y="1520675"/>
            <a:ext cx="3848700" cy="47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 sz="2000" b="1" i="1">
                <a:solidFill>
                  <a:srgbClr val="FFFFFF"/>
                </a:solidFill>
                <a:latin typeface="Roboto"/>
                <a:ea typeface="Roboto"/>
                <a:cs typeface="Roboto"/>
                <a:sym typeface="Roboto"/>
              </a:rPr>
              <a:t>OBJECTIVES</a:t>
            </a:r>
            <a:endParaRPr sz="2000">
              <a:solidFill>
                <a:srgbClr val="000000"/>
              </a:solidFill>
              <a:latin typeface="Roboto"/>
              <a:ea typeface="Roboto"/>
              <a:cs typeface="Roboto"/>
              <a:sym typeface="Roboto"/>
            </a:endParaRPr>
          </a:p>
        </p:txBody>
      </p:sp>
      <p:sp>
        <p:nvSpPr>
          <p:cNvPr id="105" name="Google Shape;105;p4"/>
          <p:cNvSpPr txBox="1">
            <a:spLocks noGrp="1"/>
          </p:cNvSpPr>
          <p:nvPr>
            <p:ph type="body" idx="1"/>
          </p:nvPr>
        </p:nvSpPr>
        <p:spPr>
          <a:xfrm>
            <a:off x="4891625" y="1609675"/>
            <a:ext cx="4379700" cy="47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 sz="2000" b="1" i="1">
                <a:solidFill>
                  <a:srgbClr val="000000"/>
                </a:solidFill>
                <a:latin typeface="Roboto"/>
                <a:ea typeface="Roboto"/>
                <a:cs typeface="Roboto"/>
                <a:sym typeface="Roboto"/>
              </a:rPr>
              <a:t>AGENDA: </a:t>
            </a:r>
            <a:endParaRPr sz="1400" i="1">
              <a:solidFill>
                <a:srgbClr val="000000"/>
              </a:solidFill>
              <a:latin typeface="Roboto"/>
              <a:ea typeface="Roboto"/>
              <a:cs typeface="Roboto"/>
              <a:sym typeface="Roboto"/>
            </a:endParaRPr>
          </a:p>
        </p:txBody>
      </p:sp>
      <p:sp>
        <p:nvSpPr>
          <p:cNvPr id="106" name="Google Shape;106;p4"/>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07" name="Google Shape;107;p4"/>
          <p:cNvSpPr txBox="1">
            <a:spLocks noGrp="1"/>
          </p:cNvSpPr>
          <p:nvPr>
            <p:ph type="body" idx="1"/>
          </p:nvPr>
        </p:nvSpPr>
        <p:spPr>
          <a:xfrm>
            <a:off x="4891625" y="2094722"/>
            <a:ext cx="3848700" cy="253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 sz="1600" b="1">
                <a:solidFill>
                  <a:schemeClr val="dk1"/>
                </a:solidFill>
                <a:latin typeface="Roboto"/>
                <a:ea typeface="Roboto"/>
                <a:cs typeface="Roboto"/>
                <a:sym typeface="Roboto"/>
              </a:rPr>
              <a:t>Engage/Explore</a:t>
            </a:r>
            <a:r>
              <a:rPr lang="en" sz="1600">
                <a:solidFill>
                  <a:schemeClr val="dk1"/>
                </a:solidFill>
                <a:latin typeface="Roboto"/>
                <a:ea typeface="Roboto"/>
                <a:cs typeface="Roboto"/>
                <a:sym typeface="Roboto"/>
              </a:rPr>
              <a:t> - Warm Up</a:t>
            </a:r>
            <a:endParaRPr lang="en-US" sz="1600">
              <a:solidFill>
                <a:schemeClr val="dk1"/>
              </a:solidFill>
              <a:latin typeface="Roboto"/>
              <a:ea typeface="Roboto"/>
              <a:cs typeface="Roboto"/>
            </a:endParaRPr>
          </a:p>
          <a:p>
            <a:pPr marL="0" lvl="0" indent="0" algn="l" rtl="0">
              <a:lnSpc>
                <a:spcPct val="100000"/>
              </a:lnSpc>
              <a:spcBef>
                <a:spcPts val="1600"/>
              </a:spcBef>
              <a:spcAft>
                <a:spcPts val="0"/>
              </a:spcAft>
              <a:buClr>
                <a:schemeClr val="dk1"/>
              </a:buClr>
              <a:buSzPts val="1100"/>
              <a:buFont typeface="Arial"/>
              <a:buNone/>
            </a:pPr>
            <a:r>
              <a:rPr lang="en" sz="1600" b="1">
                <a:solidFill>
                  <a:schemeClr val="dk1"/>
                </a:solidFill>
                <a:latin typeface="Roboto"/>
                <a:ea typeface="Roboto"/>
                <a:cs typeface="Roboto"/>
                <a:sym typeface="Roboto"/>
              </a:rPr>
              <a:t>Explain </a:t>
            </a:r>
            <a:r>
              <a:rPr lang="en" sz="1600">
                <a:solidFill>
                  <a:schemeClr val="dk1"/>
                </a:solidFill>
                <a:latin typeface="Roboto"/>
                <a:ea typeface="Roboto"/>
                <a:cs typeface="Roboto"/>
                <a:sym typeface="Roboto"/>
              </a:rPr>
              <a:t>- Digital Audio</a:t>
            </a:r>
            <a:endParaRPr sz="1600">
              <a:solidFill>
                <a:schemeClr val="dk1"/>
              </a:solidFill>
              <a:latin typeface="Roboto"/>
              <a:ea typeface="Roboto"/>
              <a:cs typeface="Roboto"/>
            </a:endParaRPr>
          </a:p>
          <a:p>
            <a:pPr marL="0" indent="0">
              <a:lnSpc>
                <a:spcPct val="100000"/>
              </a:lnSpc>
              <a:spcBef>
                <a:spcPts val="1600"/>
              </a:spcBef>
              <a:buClr>
                <a:schemeClr val="dk1"/>
              </a:buClr>
              <a:buSzPts val="1100"/>
              <a:buNone/>
            </a:pPr>
            <a:r>
              <a:rPr lang="en" sz="1600" b="1">
                <a:solidFill>
                  <a:schemeClr val="dk1"/>
                </a:solidFill>
                <a:latin typeface="Roboto"/>
                <a:ea typeface="Roboto"/>
                <a:cs typeface="Roboto"/>
                <a:sym typeface="Roboto"/>
              </a:rPr>
              <a:t>Elaborate</a:t>
            </a:r>
            <a:r>
              <a:rPr lang="en" sz="1600">
                <a:solidFill>
                  <a:schemeClr val="dk1"/>
                </a:solidFill>
                <a:latin typeface="Roboto"/>
                <a:ea typeface="Roboto"/>
                <a:cs typeface="Roboto"/>
                <a:sym typeface="Roboto"/>
              </a:rPr>
              <a:t> -  Impacts of Streaming</a:t>
            </a:r>
            <a:endParaRPr sz="1600">
              <a:solidFill>
                <a:schemeClr val="dk1"/>
              </a:solidFill>
              <a:latin typeface="Roboto"/>
              <a:ea typeface="Roboto"/>
              <a:cs typeface="Roboto"/>
            </a:endParaRPr>
          </a:p>
          <a:p>
            <a:pPr marL="0" indent="0">
              <a:lnSpc>
                <a:spcPct val="100000"/>
              </a:lnSpc>
              <a:spcBef>
                <a:spcPts val="1600"/>
              </a:spcBef>
              <a:buClr>
                <a:schemeClr val="dk1"/>
              </a:buClr>
              <a:buSzPts val="1100"/>
              <a:buNone/>
            </a:pPr>
            <a:r>
              <a:rPr lang="en" sz="1600" b="1">
                <a:solidFill>
                  <a:schemeClr val="dk1"/>
                </a:solidFill>
                <a:latin typeface="Roboto"/>
                <a:ea typeface="Roboto"/>
                <a:cs typeface="Roboto"/>
                <a:sym typeface="Roboto"/>
              </a:rPr>
              <a:t>Evaluate</a:t>
            </a:r>
            <a:r>
              <a:rPr lang="en" sz="1600">
                <a:solidFill>
                  <a:schemeClr val="dk1"/>
                </a:solidFill>
                <a:latin typeface="Roboto"/>
                <a:ea typeface="Roboto"/>
                <a:cs typeface="Roboto"/>
                <a:sym typeface="Roboto"/>
              </a:rPr>
              <a:t> – Future of Audio Recording</a:t>
            </a:r>
            <a:endParaRPr sz="1600" i="1">
              <a:solidFill>
                <a:schemeClr val="dk1"/>
              </a:solidFill>
              <a:latin typeface="Roboto"/>
              <a:ea typeface="Roboto"/>
              <a:cs typeface="Roboto"/>
            </a:endParaRPr>
          </a:p>
        </p:txBody>
      </p:sp>
      <p:sp>
        <p:nvSpPr>
          <p:cNvPr id="108" name="Google Shape;108;p4"/>
          <p:cNvSpPr txBox="1">
            <a:spLocks noGrp="1"/>
          </p:cNvSpPr>
          <p:nvPr>
            <p:ph type="body" idx="1"/>
          </p:nvPr>
        </p:nvSpPr>
        <p:spPr>
          <a:xfrm>
            <a:off x="464100" y="2130511"/>
            <a:ext cx="3848700" cy="1609500"/>
          </a:xfrm>
          <a:prstGeom prst="rect">
            <a:avLst/>
          </a:prstGeom>
          <a:noFill/>
          <a:ln>
            <a:noFill/>
          </a:ln>
        </p:spPr>
        <p:txBody>
          <a:bodyPr spcFirstLastPara="1" wrap="square" lIns="91425" tIns="91425" rIns="91425" bIns="91425" anchor="t" anchorCtr="0">
            <a:noAutofit/>
          </a:bodyPr>
          <a:lstStyle/>
          <a:p>
            <a:pPr marL="0" indent="0">
              <a:spcBef>
                <a:spcPts val="1600"/>
              </a:spcBef>
              <a:spcAft>
                <a:spcPts val="1600"/>
              </a:spcAft>
              <a:buSzPts val="1400"/>
              <a:buNone/>
            </a:pPr>
            <a:r>
              <a:rPr lang="en" sz="2000">
                <a:solidFill>
                  <a:srgbClr val="000000"/>
                </a:solidFill>
                <a:latin typeface="Roboto"/>
                <a:ea typeface="Roboto"/>
                <a:cs typeface="Roboto"/>
                <a:sym typeface="Roboto"/>
              </a:rPr>
              <a:t>We will be able to understand digital audio’s impact on music production and consumption throughout history and today</a:t>
            </a:r>
            <a:endParaRPr sz="2000">
              <a:solidFill>
                <a:srgbClr val="000000"/>
              </a:solidFill>
              <a:latin typeface="Roboto"/>
              <a:ea typeface="Roboto"/>
              <a:cs typeface="Roboto"/>
              <a:sym typeface="Roboto"/>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Google Shape;113;g102a8cffa85_0_113"/>
          <p:cNvPicPr preferRelativeResize="0"/>
          <p:nvPr/>
        </p:nvPicPr>
        <p:blipFill rotWithShape="1">
          <a:blip r:embed="rId4">
            <a:alphaModFix/>
          </a:blip>
          <a:srcRect t="35475"/>
          <a:stretch/>
        </p:blipFill>
        <p:spPr>
          <a:xfrm rot="10800000" flipH="1">
            <a:off x="154850" y="1137975"/>
            <a:ext cx="8834100" cy="3756125"/>
          </a:xfrm>
          <a:prstGeom prst="rect">
            <a:avLst/>
          </a:prstGeom>
          <a:noFill/>
          <a:ln w="38100" cap="flat" cmpd="sng">
            <a:solidFill>
              <a:schemeClr val="dk1"/>
            </a:solidFill>
            <a:prstDash val="solid"/>
            <a:round/>
            <a:headEnd type="none" w="sm" len="sm"/>
            <a:tailEnd type="none" w="sm" len="sm"/>
          </a:ln>
        </p:spPr>
      </p:pic>
      <p:sp>
        <p:nvSpPr>
          <p:cNvPr id="114" name="Google Shape;114;g102a8cffa85_0_113"/>
          <p:cNvSpPr/>
          <p:nvPr/>
        </p:nvSpPr>
        <p:spPr>
          <a:xfrm>
            <a:off x="1130325" y="324075"/>
            <a:ext cx="6883500" cy="657300"/>
          </a:xfrm>
          <a:prstGeom prst="parallelogram">
            <a:avLst>
              <a:gd name="adj" fmla="val 25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15" name="Google Shape;115;g102a8cffa85_0_113"/>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i="1">
                <a:solidFill>
                  <a:srgbClr val="FFFFFF"/>
                </a:solidFill>
                <a:latin typeface="Roboto"/>
                <a:ea typeface="Roboto"/>
                <a:cs typeface="Roboto"/>
                <a:sym typeface="Roboto"/>
              </a:rPr>
              <a:t>Engage/Explore: Warm Up</a:t>
            </a:r>
            <a:endParaRPr i="1">
              <a:solidFill>
                <a:srgbClr val="FFFFFF"/>
              </a:solidFill>
              <a:latin typeface="Roboto"/>
              <a:ea typeface="Roboto"/>
              <a:cs typeface="Roboto"/>
              <a:sym typeface="Roboto"/>
            </a:endParaRPr>
          </a:p>
        </p:txBody>
      </p:sp>
      <p:sp>
        <p:nvSpPr>
          <p:cNvPr id="116" name="Google Shape;116;g102a8cffa85_0_113"/>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17" name="Google Shape;117;g102a8cffa85_0_113"/>
          <p:cNvSpPr/>
          <p:nvPr/>
        </p:nvSpPr>
        <p:spPr>
          <a:xfrm rot="10800000">
            <a:off x="134100" y="4677550"/>
            <a:ext cx="8876100" cy="2238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2" name="Online Media 1" title="From Phonographs to Spotify: A Brief History of the Music Industry">
            <a:hlinkClick r:id="" action="ppaction://media"/>
            <a:extLst>
              <a:ext uri="{FF2B5EF4-FFF2-40B4-BE49-F238E27FC236}">
                <a16:creationId xmlns:a16="http://schemas.microsoft.com/office/drawing/2014/main" id="{84CB31C6-F2D2-E775-11EB-CBD73EC2974F}"/>
              </a:ext>
            </a:extLst>
          </p:cNvPr>
          <p:cNvPicPr>
            <a:picLocks noRot="1" noChangeAspect="1"/>
          </p:cNvPicPr>
          <p:nvPr>
            <a:videoFile r:link="rId1"/>
          </p:nvPr>
        </p:nvPicPr>
        <p:blipFill>
          <a:blip r:embed="rId5"/>
          <a:stretch>
            <a:fillRect/>
          </a:stretch>
        </p:blipFill>
        <p:spPr>
          <a:xfrm>
            <a:off x="2370905" y="2226638"/>
            <a:ext cx="3779320" cy="2064392"/>
          </a:xfrm>
          <a:prstGeom prst="rect">
            <a:avLst/>
          </a:prstGeom>
        </p:spPr>
      </p:pic>
      <p:sp>
        <p:nvSpPr>
          <p:cNvPr id="6" name="TextBox 5">
            <a:extLst>
              <a:ext uri="{FF2B5EF4-FFF2-40B4-BE49-F238E27FC236}">
                <a16:creationId xmlns:a16="http://schemas.microsoft.com/office/drawing/2014/main" id="{69D59DA8-1EBD-E2C0-51B9-8DDBE0B57B27}"/>
              </a:ext>
            </a:extLst>
          </p:cNvPr>
          <p:cNvSpPr txBox="1"/>
          <p:nvPr/>
        </p:nvSpPr>
        <p:spPr>
          <a:xfrm>
            <a:off x="-576685" y="1650580"/>
            <a:ext cx="8571909" cy="132343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a:t>                         </a:t>
            </a:r>
            <a:r>
              <a:rPr lang="en-US" sz="2000" b="1"/>
              <a:t> </a:t>
            </a:r>
            <a:r>
              <a:rPr lang="en-US" sz="2000" b="1">
                <a:latin typeface="Roboto"/>
              </a:rPr>
              <a:t>How has technology changed how we listen to music?</a:t>
            </a:r>
          </a:p>
          <a:p>
            <a:endParaRPr lang="en-US" sz="2000"/>
          </a:p>
          <a:p>
            <a:endParaRPr lang="en-US" sz="2000"/>
          </a:p>
          <a:p>
            <a:endParaRPr lang="en-US"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g127fff6a082_0_12"/>
          <p:cNvPicPr preferRelativeResize="0"/>
          <p:nvPr/>
        </p:nvPicPr>
        <p:blipFill rotWithShape="1">
          <a:blip r:embed="rId3">
            <a:alphaModFix/>
          </a:blip>
          <a:srcRect t="35475"/>
          <a:stretch/>
        </p:blipFill>
        <p:spPr>
          <a:xfrm rot="10800000" flipH="1">
            <a:off x="154850" y="1137975"/>
            <a:ext cx="8834100" cy="3756125"/>
          </a:xfrm>
          <a:prstGeom prst="rect">
            <a:avLst/>
          </a:prstGeom>
          <a:noFill/>
          <a:ln w="38100" cap="flat" cmpd="sng">
            <a:solidFill>
              <a:schemeClr val="accent3"/>
            </a:solidFill>
            <a:prstDash val="solid"/>
            <a:round/>
            <a:headEnd type="none" w="sm" len="sm"/>
            <a:tailEnd type="none" w="sm" len="sm"/>
          </a:ln>
        </p:spPr>
      </p:pic>
      <p:sp>
        <p:nvSpPr>
          <p:cNvPr id="124" name="Google Shape;124;g127fff6a082_0_12"/>
          <p:cNvSpPr/>
          <p:nvPr/>
        </p:nvSpPr>
        <p:spPr>
          <a:xfrm>
            <a:off x="1130325" y="324075"/>
            <a:ext cx="6883500" cy="657300"/>
          </a:xfrm>
          <a:prstGeom prst="parallelogram">
            <a:avLst>
              <a:gd name="adj" fmla="val 25000"/>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25" name="Google Shape;125;g127fff6a082_0_12"/>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i="1">
                <a:solidFill>
                  <a:srgbClr val="FFFFFF"/>
                </a:solidFill>
                <a:latin typeface="Roboto"/>
                <a:ea typeface="Roboto"/>
                <a:cs typeface="Roboto"/>
                <a:sym typeface="Roboto"/>
              </a:rPr>
              <a:t>Explain: Digital Audio</a:t>
            </a:r>
            <a:endParaRPr i="1">
              <a:solidFill>
                <a:srgbClr val="FFFFFF"/>
              </a:solidFill>
              <a:latin typeface="Roboto"/>
              <a:ea typeface="Roboto"/>
              <a:cs typeface="Roboto"/>
              <a:sym typeface="Roboto"/>
            </a:endParaRPr>
          </a:p>
        </p:txBody>
      </p:sp>
      <p:graphicFrame>
        <p:nvGraphicFramePr>
          <p:cNvPr id="126" name="Google Shape;126;g127fff6a082_0_12"/>
          <p:cNvGraphicFramePr/>
          <p:nvPr>
            <p:extLst>
              <p:ext uri="{D42A27DB-BD31-4B8C-83A1-F6EECF244321}">
                <p14:modId xmlns:p14="http://schemas.microsoft.com/office/powerpoint/2010/main" val="4160447758"/>
              </p:ext>
            </p:extLst>
          </p:nvPr>
        </p:nvGraphicFramePr>
        <p:xfrm>
          <a:off x="242200" y="1254275"/>
          <a:ext cx="8660350" cy="3534750"/>
        </p:xfrm>
        <a:graphic>
          <a:graphicData uri="http://schemas.openxmlformats.org/drawingml/2006/table">
            <a:tbl>
              <a:tblPr>
                <a:noFill/>
                <a:tableStyleId>{D9B5821D-160F-45BB-9DA8-2287EEAEC511}</a:tableStyleId>
              </a:tblPr>
              <a:tblGrid>
                <a:gridCol w="8660350">
                  <a:extLst>
                    <a:ext uri="{9D8B030D-6E8A-4147-A177-3AD203B41FA5}">
                      <a16:colId xmlns:a16="http://schemas.microsoft.com/office/drawing/2014/main" val="20000"/>
                    </a:ext>
                  </a:extLst>
                </a:gridCol>
              </a:tblGrid>
              <a:tr h="3534750">
                <a:tc>
                  <a:txBody>
                    <a:bodyPr/>
                    <a:lstStyle/>
                    <a:p>
                      <a:pPr marL="457200" marR="0" lvl="0" indent="-330200" algn="l" rtl="0">
                        <a:lnSpc>
                          <a:spcPct val="150000"/>
                        </a:lnSpc>
                        <a:spcBef>
                          <a:spcPts val="0"/>
                        </a:spcBef>
                        <a:spcAft>
                          <a:spcPts val="0"/>
                        </a:spcAft>
                        <a:buClr>
                          <a:srgbClr val="222222"/>
                        </a:buClr>
                        <a:buSzPts val="1600"/>
                        <a:buFont typeface="Roboto"/>
                        <a:buChar char="●"/>
                      </a:pPr>
                      <a:r>
                        <a:rPr lang="en" sz="1600">
                          <a:solidFill>
                            <a:srgbClr val="222222"/>
                          </a:solidFill>
                          <a:latin typeface="Roboto"/>
                          <a:ea typeface="Roboto"/>
                          <a:cs typeface="Roboto"/>
                        </a:rPr>
                        <a:t>Analog audio consists of real sound waves that </a:t>
                      </a:r>
                      <a:endParaRPr lang="en-US"/>
                    </a:p>
                    <a:p>
                      <a:pPr marL="127000" marR="0" lvl="0" indent="0" algn="l">
                        <a:lnSpc>
                          <a:spcPct val="150000"/>
                        </a:lnSpc>
                        <a:spcBef>
                          <a:spcPts val="0"/>
                        </a:spcBef>
                        <a:spcAft>
                          <a:spcPts val="0"/>
                        </a:spcAft>
                        <a:buClr>
                          <a:srgbClr val="222222"/>
                        </a:buClr>
                        <a:buSzPts val="1600"/>
                        <a:buNone/>
                      </a:pPr>
                      <a:r>
                        <a:rPr lang="en" sz="1600">
                          <a:solidFill>
                            <a:srgbClr val="222222"/>
                          </a:solidFill>
                          <a:latin typeface="Roboto"/>
                          <a:ea typeface="Roboto"/>
                          <a:cs typeface="Roboto"/>
                        </a:rPr>
                        <a:t>      exist all around us (ex: human voice, guitar, etc.)</a:t>
                      </a:r>
                      <a:endParaRPr lang="en-US"/>
                    </a:p>
                    <a:p>
                      <a:pPr marL="457200" marR="0" lvl="0" indent="-330200" algn="l">
                        <a:lnSpc>
                          <a:spcPct val="150000"/>
                        </a:lnSpc>
                        <a:spcBef>
                          <a:spcPts val="0"/>
                        </a:spcBef>
                        <a:spcAft>
                          <a:spcPts val="0"/>
                        </a:spcAft>
                        <a:buClr>
                          <a:srgbClr val="222222"/>
                        </a:buClr>
                        <a:buSzPts val="1600"/>
                        <a:buFont typeface="Roboto"/>
                        <a:buChar char="●"/>
                      </a:pPr>
                      <a:endParaRPr lang="en" sz="1600">
                        <a:solidFill>
                          <a:srgbClr val="222222"/>
                        </a:solidFill>
                        <a:latin typeface="Roboto"/>
                        <a:ea typeface="Roboto"/>
                        <a:cs typeface="Roboto"/>
                      </a:endParaRPr>
                    </a:p>
                    <a:p>
                      <a:pPr marL="457200" marR="0" lvl="0" indent="-330200" algn="l">
                        <a:lnSpc>
                          <a:spcPct val="150000"/>
                        </a:lnSpc>
                        <a:spcBef>
                          <a:spcPts val="0"/>
                        </a:spcBef>
                        <a:spcAft>
                          <a:spcPts val="0"/>
                        </a:spcAft>
                        <a:buClr>
                          <a:srgbClr val="222222"/>
                        </a:buClr>
                        <a:buSzPts val="1600"/>
                        <a:buFont typeface="Roboto"/>
                        <a:buChar char="●"/>
                      </a:pPr>
                      <a:r>
                        <a:rPr lang="en" sz="1600">
                          <a:solidFill>
                            <a:srgbClr val="222222"/>
                          </a:solidFill>
                          <a:latin typeface="Roboto"/>
                          <a:ea typeface="Roboto"/>
                          <a:cs typeface="Roboto"/>
                          <a:sym typeface="Roboto"/>
                        </a:rPr>
                        <a:t>Digital signals approximate analog sound waves</a:t>
                      </a:r>
                      <a:endParaRPr sz="1600">
                        <a:solidFill>
                          <a:srgbClr val="222222"/>
                        </a:solidFill>
                        <a:latin typeface="Roboto"/>
                        <a:ea typeface="Roboto"/>
                        <a:cs typeface="Roboto"/>
                        <a:sym typeface="Roboto"/>
                      </a:endParaRPr>
                    </a:p>
                    <a:p>
                      <a:pPr marL="127000" marR="0" lvl="0" indent="0" algn="l">
                        <a:lnSpc>
                          <a:spcPct val="150000"/>
                        </a:lnSpc>
                        <a:spcBef>
                          <a:spcPts val="0"/>
                        </a:spcBef>
                        <a:spcAft>
                          <a:spcPts val="0"/>
                        </a:spcAft>
                        <a:buClr>
                          <a:srgbClr val="222222"/>
                        </a:buClr>
                        <a:buSzPts val="1600"/>
                        <a:buNone/>
                      </a:pPr>
                      <a:r>
                        <a:rPr lang="en" sz="1600">
                          <a:solidFill>
                            <a:srgbClr val="222222"/>
                          </a:solidFill>
                          <a:latin typeface="Roboto"/>
                          <a:ea typeface="Roboto"/>
                          <a:cs typeface="Roboto"/>
                        </a:rPr>
                        <a:t>       to be read by a computer so they can store the </a:t>
                      </a:r>
                    </a:p>
                    <a:p>
                      <a:pPr marL="127000" marR="0" lvl="0" indent="0" algn="l">
                        <a:lnSpc>
                          <a:spcPct val="150000"/>
                        </a:lnSpc>
                        <a:spcBef>
                          <a:spcPts val="0"/>
                        </a:spcBef>
                        <a:spcAft>
                          <a:spcPts val="0"/>
                        </a:spcAft>
                        <a:buSzPts val="1600"/>
                        <a:buNone/>
                      </a:pPr>
                      <a:r>
                        <a:rPr lang="en" sz="1600">
                          <a:solidFill>
                            <a:srgbClr val="222222"/>
                          </a:solidFill>
                          <a:latin typeface="Roboto"/>
                          <a:ea typeface="Roboto"/>
                          <a:cs typeface="Roboto"/>
                        </a:rPr>
                        <a:t>       sound for use later</a:t>
                      </a:r>
                      <a:endParaRPr lang="en"/>
                    </a:p>
                    <a:p>
                      <a:pPr marL="457200" marR="0" lvl="0" indent="-330200" algn="l">
                        <a:lnSpc>
                          <a:spcPct val="150000"/>
                        </a:lnSpc>
                        <a:spcBef>
                          <a:spcPts val="0"/>
                        </a:spcBef>
                        <a:spcAft>
                          <a:spcPts val="0"/>
                        </a:spcAft>
                        <a:buClr>
                          <a:srgbClr val="222222"/>
                        </a:buClr>
                        <a:buSzPts val="1600"/>
                        <a:buFont typeface="Roboto"/>
                        <a:buChar char="●"/>
                      </a:pPr>
                      <a:endParaRPr lang="en" sz="1600">
                        <a:solidFill>
                          <a:srgbClr val="222222"/>
                        </a:solidFill>
                        <a:latin typeface="Roboto"/>
                        <a:ea typeface="Roboto"/>
                        <a:cs typeface="Roboto"/>
                      </a:endParaRPr>
                    </a:p>
                    <a:p>
                      <a:pPr marL="457200" marR="0" lvl="0" indent="-330200" algn="l">
                        <a:lnSpc>
                          <a:spcPct val="150000"/>
                        </a:lnSpc>
                        <a:spcBef>
                          <a:spcPts val="0"/>
                        </a:spcBef>
                        <a:spcAft>
                          <a:spcPts val="0"/>
                        </a:spcAft>
                        <a:buClr>
                          <a:srgbClr val="222222"/>
                        </a:buClr>
                        <a:buSzPts val="1600"/>
                        <a:buFont typeface="Roboto"/>
                        <a:buChar char="●"/>
                      </a:pPr>
                      <a:r>
                        <a:rPr lang="en" sz="1600">
                          <a:solidFill>
                            <a:srgbClr val="222222"/>
                          </a:solidFill>
                          <a:latin typeface="Roboto"/>
                          <a:ea typeface="Roboto"/>
                          <a:cs typeface="Roboto"/>
                        </a:rPr>
                        <a:t>Audio consumption over time:</a:t>
                      </a:r>
                      <a:endParaRPr lang="en" sz="1600" u="none" strike="noStrike" cap="none">
                        <a:solidFill>
                          <a:srgbClr val="222222"/>
                        </a:solidFill>
                        <a:latin typeface="Roboto"/>
                        <a:ea typeface="Roboto"/>
                        <a:cs typeface="Roboto"/>
                      </a:endParaRPr>
                    </a:p>
                    <a:p>
                      <a:pPr marL="127000" marR="0" lvl="0" indent="0" algn="l">
                        <a:lnSpc>
                          <a:spcPct val="150000"/>
                        </a:lnSpc>
                        <a:spcBef>
                          <a:spcPts val="0"/>
                        </a:spcBef>
                        <a:spcAft>
                          <a:spcPts val="0"/>
                        </a:spcAft>
                        <a:buClr>
                          <a:srgbClr val="222222"/>
                        </a:buClr>
                        <a:buSzPts val="1600"/>
                        <a:buNone/>
                      </a:pPr>
                      <a:r>
                        <a:rPr lang="en" sz="1600">
                          <a:solidFill>
                            <a:srgbClr val="222222"/>
                          </a:solidFill>
                          <a:latin typeface="Roboto"/>
                          <a:ea typeface="Roboto"/>
                          <a:cs typeface="Roboto"/>
                        </a:rPr>
                        <a:t>      Records</a:t>
                      </a:r>
                      <a:r>
                        <a:rPr lang="en" sz="1600">
                          <a:solidFill>
                            <a:srgbClr val="222222"/>
                          </a:solidFill>
                          <a:latin typeface="Roboto"/>
                          <a:ea typeface="Roboto"/>
                          <a:cs typeface="Roboto"/>
                          <a:sym typeface="Roboto"/>
                        </a:rPr>
                        <a:t> -&gt; </a:t>
                      </a:r>
                      <a:r>
                        <a:rPr lang="en" sz="1600">
                          <a:solidFill>
                            <a:srgbClr val="222222"/>
                          </a:solidFill>
                          <a:latin typeface="Roboto"/>
                          <a:ea typeface="Roboto"/>
                          <a:cs typeface="Roboto"/>
                        </a:rPr>
                        <a:t>Tapes/CDs</a:t>
                      </a:r>
                      <a:r>
                        <a:rPr lang="en" sz="1600">
                          <a:solidFill>
                            <a:srgbClr val="222222"/>
                          </a:solidFill>
                          <a:latin typeface="Roboto"/>
                          <a:ea typeface="Roboto"/>
                          <a:cs typeface="Roboto"/>
                          <a:sym typeface="Roboto"/>
                        </a:rPr>
                        <a:t> -&gt; MP3 players -&gt; Streaming services</a:t>
                      </a:r>
                      <a:endParaRPr sz="1600" u="none" strike="noStrike" cap="none">
                        <a:solidFill>
                          <a:srgbClr val="222222"/>
                        </a:solidFill>
                        <a:latin typeface="Roboto"/>
                        <a:ea typeface="Roboto"/>
                        <a:cs typeface="Roboto"/>
                        <a:sym typeface="Roboto"/>
                      </a:endParaRPr>
                    </a:p>
                  </a:txBody>
                  <a:tcPr marL="63500" marR="63500" marT="63500" marB="63500">
                    <a:lnL w="28575" cap="flat" cmpd="sng">
                      <a:solidFill>
                        <a:srgbClr val="000000">
                          <a:alpha val="0"/>
                        </a:srgbClr>
                      </a:solidFill>
                      <a:prstDash val="solid"/>
                      <a:round/>
                      <a:headEnd type="none" w="sm" len="sm"/>
                      <a:tailEnd type="none" w="sm" len="sm"/>
                    </a:lnL>
                    <a:lnR w="28575" cap="flat" cmpd="sng">
                      <a:solidFill>
                        <a:srgbClr val="000000">
                          <a:alpha val="0"/>
                        </a:srgbClr>
                      </a:solidFill>
                      <a:prstDash val="solid"/>
                      <a:round/>
                      <a:headEnd type="none" w="sm" len="sm"/>
                      <a:tailEnd type="none" w="sm" len="sm"/>
                    </a:lnR>
                    <a:lnT w="28575" cap="flat" cmpd="sng">
                      <a:solidFill>
                        <a:srgbClr val="000000">
                          <a:alpha val="0"/>
                        </a:srgbClr>
                      </a:solidFill>
                      <a:prstDash val="solid"/>
                      <a:round/>
                      <a:headEnd type="none" w="sm" len="sm"/>
                      <a:tailEnd type="none" w="sm" len="sm"/>
                    </a:lnT>
                    <a:lnB w="28575" cap="flat" cmpd="sng" algn="ctr">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27" name="Google Shape;127;g127fff6a082_0_12"/>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28" name="Google Shape;128;g127fff6a082_0_12"/>
          <p:cNvSpPr/>
          <p:nvPr/>
        </p:nvSpPr>
        <p:spPr>
          <a:xfrm rot="10800000">
            <a:off x="134100" y="4677550"/>
            <a:ext cx="8876100" cy="2238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9" name="Google Shape;129;g127fff6a082_0_12"/>
          <p:cNvPicPr preferRelativeResize="0"/>
          <p:nvPr/>
        </p:nvPicPr>
        <p:blipFill>
          <a:blip r:embed="rId4">
            <a:alphaModFix/>
          </a:blip>
          <a:stretch>
            <a:fillRect/>
          </a:stretch>
        </p:blipFill>
        <p:spPr>
          <a:xfrm>
            <a:off x="5445525" y="1254275"/>
            <a:ext cx="3457025" cy="2660275"/>
          </a:xfrm>
          <a:prstGeom prst="rect">
            <a:avLst/>
          </a:prstGeom>
          <a:noFill/>
          <a:ln>
            <a:noFill/>
          </a:ln>
        </p:spPr>
      </p:pic>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g127fff6a082_0_12"/>
          <p:cNvPicPr preferRelativeResize="0"/>
          <p:nvPr/>
        </p:nvPicPr>
        <p:blipFill rotWithShape="1">
          <a:blip r:embed="rId3">
            <a:alphaModFix/>
          </a:blip>
          <a:srcRect t="35475"/>
          <a:stretch/>
        </p:blipFill>
        <p:spPr>
          <a:xfrm rot="10800000" flipH="1">
            <a:off x="154850" y="1137975"/>
            <a:ext cx="8834100" cy="3756125"/>
          </a:xfrm>
          <a:prstGeom prst="rect">
            <a:avLst/>
          </a:prstGeom>
          <a:noFill/>
          <a:ln w="38100" cap="flat" cmpd="sng">
            <a:solidFill>
              <a:schemeClr val="accent3"/>
            </a:solidFill>
            <a:prstDash val="solid"/>
            <a:round/>
            <a:headEnd type="none" w="sm" len="sm"/>
            <a:tailEnd type="none" w="sm" len="sm"/>
          </a:ln>
        </p:spPr>
      </p:pic>
      <p:sp>
        <p:nvSpPr>
          <p:cNvPr id="124" name="Google Shape;124;g127fff6a082_0_12"/>
          <p:cNvSpPr/>
          <p:nvPr/>
        </p:nvSpPr>
        <p:spPr>
          <a:xfrm>
            <a:off x="1130325" y="324075"/>
            <a:ext cx="6883500" cy="657300"/>
          </a:xfrm>
          <a:prstGeom prst="parallelogram">
            <a:avLst>
              <a:gd name="adj" fmla="val 25000"/>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25" name="Google Shape;125;g127fff6a082_0_12"/>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algn="ctr">
              <a:buSzPts val="2800"/>
            </a:pPr>
            <a:r>
              <a:rPr lang="en" i="1">
                <a:solidFill>
                  <a:srgbClr val="FFFFFF"/>
                </a:solidFill>
                <a:latin typeface="Roboto"/>
                <a:ea typeface="Roboto"/>
                <a:cs typeface="Roboto"/>
                <a:sym typeface="Roboto"/>
              </a:rPr>
              <a:t>Explain: Progress of Digital Audio</a:t>
            </a:r>
            <a:endParaRPr i="1">
              <a:solidFill>
                <a:srgbClr val="FFFFFF"/>
              </a:solidFill>
              <a:latin typeface="Roboto"/>
              <a:ea typeface="Roboto"/>
              <a:cs typeface="Roboto"/>
              <a:sym typeface="Roboto"/>
            </a:endParaRPr>
          </a:p>
        </p:txBody>
      </p:sp>
      <p:sp>
        <p:nvSpPr>
          <p:cNvPr id="127" name="Google Shape;127;g127fff6a082_0_12"/>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28" name="Google Shape;128;g127fff6a082_0_12"/>
          <p:cNvSpPr/>
          <p:nvPr/>
        </p:nvSpPr>
        <p:spPr>
          <a:xfrm rot="10800000">
            <a:off x="134100" y="4677550"/>
            <a:ext cx="8876100" cy="2238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3" name="Picture 3" descr="A picture containing leather&#10;&#10;Description automatically generated">
            <a:extLst>
              <a:ext uri="{FF2B5EF4-FFF2-40B4-BE49-F238E27FC236}">
                <a16:creationId xmlns:a16="http://schemas.microsoft.com/office/drawing/2014/main" id="{412CDCC5-8B17-0FAC-DC91-602BBA0C5167}"/>
              </a:ext>
            </a:extLst>
          </p:cNvPr>
          <p:cNvPicPr>
            <a:picLocks noChangeAspect="1"/>
          </p:cNvPicPr>
          <p:nvPr/>
        </p:nvPicPr>
        <p:blipFill>
          <a:blip r:embed="rId4"/>
          <a:stretch>
            <a:fillRect/>
          </a:stretch>
        </p:blipFill>
        <p:spPr>
          <a:xfrm>
            <a:off x="646288" y="1201139"/>
            <a:ext cx="1529645" cy="2204997"/>
          </a:xfrm>
          <a:prstGeom prst="rect">
            <a:avLst/>
          </a:prstGeom>
        </p:spPr>
      </p:pic>
      <p:sp>
        <p:nvSpPr>
          <p:cNvPr id="4" name="TextBox 3">
            <a:extLst>
              <a:ext uri="{FF2B5EF4-FFF2-40B4-BE49-F238E27FC236}">
                <a16:creationId xmlns:a16="http://schemas.microsoft.com/office/drawing/2014/main" id="{A7DA822D-97E6-5F3A-8F83-BF86910C421F}"/>
              </a:ext>
            </a:extLst>
          </p:cNvPr>
          <p:cNvSpPr txBox="1"/>
          <p:nvPr/>
        </p:nvSpPr>
        <p:spPr>
          <a:xfrm>
            <a:off x="250471" y="3411360"/>
            <a:ext cx="2319513"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300"/>
              <a:t>The first forms of audio recording were "analog," as sound waves were physically etched into records for future playback</a:t>
            </a:r>
          </a:p>
        </p:txBody>
      </p:sp>
      <p:pic>
        <p:nvPicPr>
          <p:cNvPr id="6" name="Picture 6" descr="A picture containing compact disk, electronics&#10;&#10;Description automatically generated">
            <a:extLst>
              <a:ext uri="{FF2B5EF4-FFF2-40B4-BE49-F238E27FC236}">
                <a16:creationId xmlns:a16="http://schemas.microsoft.com/office/drawing/2014/main" id="{5712F849-2E6B-46CB-05EA-8AFAA1B35B7A}"/>
              </a:ext>
            </a:extLst>
          </p:cNvPr>
          <p:cNvPicPr>
            <a:picLocks noChangeAspect="1"/>
          </p:cNvPicPr>
          <p:nvPr/>
        </p:nvPicPr>
        <p:blipFill>
          <a:blip r:embed="rId5"/>
          <a:stretch>
            <a:fillRect/>
          </a:stretch>
        </p:blipFill>
        <p:spPr>
          <a:xfrm>
            <a:off x="3052232" y="1720849"/>
            <a:ext cx="2023534" cy="1363134"/>
          </a:xfrm>
          <a:prstGeom prst="rect">
            <a:avLst/>
          </a:prstGeom>
        </p:spPr>
      </p:pic>
      <p:sp>
        <p:nvSpPr>
          <p:cNvPr id="5" name="Arrow: Right 4">
            <a:extLst>
              <a:ext uri="{FF2B5EF4-FFF2-40B4-BE49-F238E27FC236}">
                <a16:creationId xmlns:a16="http://schemas.microsoft.com/office/drawing/2014/main" id="{B85015DC-F3E9-EB81-1246-FF7AB1C6233D}"/>
              </a:ext>
            </a:extLst>
          </p:cNvPr>
          <p:cNvSpPr/>
          <p:nvPr/>
        </p:nvSpPr>
        <p:spPr>
          <a:xfrm>
            <a:off x="2171346" y="2109611"/>
            <a:ext cx="1051277" cy="7267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DCF759C-2AB4-9DC3-80E9-DABCE5CDFF77}"/>
              </a:ext>
            </a:extLst>
          </p:cNvPr>
          <p:cNvSpPr txBox="1"/>
          <p:nvPr/>
        </p:nvSpPr>
        <p:spPr>
          <a:xfrm>
            <a:off x="2903360" y="3411360"/>
            <a:ext cx="2319513"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300"/>
              <a:t>Audio began being digitized around 50 years ago. Computers encode a digital representation onto a disc to be read back later</a:t>
            </a:r>
            <a:endParaRPr lang="en-US"/>
          </a:p>
        </p:txBody>
      </p:sp>
      <p:sp>
        <p:nvSpPr>
          <p:cNvPr id="8" name="Arrow: Right 7">
            <a:extLst>
              <a:ext uri="{FF2B5EF4-FFF2-40B4-BE49-F238E27FC236}">
                <a16:creationId xmlns:a16="http://schemas.microsoft.com/office/drawing/2014/main" id="{54733968-589E-07C4-F5EE-432DC00F34BC}"/>
              </a:ext>
            </a:extLst>
          </p:cNvPr>
          <p:cNvSpPr/>
          <p:nvPr/>
        </p:nvSpPr>
        <p:spPr>
          <a:xfrm>
            <a:off x="5071179" y="2109611"/>
            <a:ext cx="1051277" cy="7267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9" descr="Graphical user interface, application&#10;&#10;Description automatically generated">
            <a:extLst>
              <a:ext uri="{FF2B5EF4-FFF2-40B4-BE49-F238E27FC236}">
                <a16:creationId xmlns:a16="http://schemas.microsoft.com/office/drawing/2014/main" id="{B6A14B6E-470E-0ED7-9921-B5BCEC1789C9}"/>
              </a:ext>
            </a:extLst>
          </p:cNvPr>
          <p:cNvPicPr>
            <a:picLocks noChangeAspect="1"/>
          </p:cNvPicPr>
          <p:nvPr/>
        </p:nvPicPr>
        <p:blipFill>
          <a:blip r:embed="rId6"/>
          <a:stretch>
            <a:fillRect/>
          </a:stretch>
        </p:blipFill>
        <p:spPr>
          <a:xfrm>
            <a:off x="6241345" y="1790732"/>
            <a:ext cx="2686755" cy="1371535"/>
          </a:xfrm>
          <a:prstGeom prst="rect">
            <a:avLst/>
          </a:prstGeom>
        </p:spPr>
      </p:pic>
      <p:sp>
        <p:nvSpPr>
          <p:cNvPr id="10" name="TextBox 9">
            <a:extLst>
              <a:ext uri="{FF2B5EF4-FFF2-40B4-BE49-F238E27FC236}">
                <a16:creationId xmlns:a16="http://schemas.microsoft.com/office/drawing/2014/main" id="{E5168ABF-CEA5-7AE1-6AC4-B65BED062A49}"/>
              </a:ext>
            </a:extLst>
          </p:cNvPr>
          <p:cNvSpPr txBox="1"/>
          <p:nvPr/>
        </p:nvSpPr>
        <p:spPr>
          <a:xfrm>
            <a:off x="6120693" y="3411360"/>
            <a:ext cx="2319513"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300"/>
              <a:t>Now, audio is still digital, but is stored online to be streamed to anyone at a moment's notice</a:t>
            </a:r>
          </a:p>
        </p:txBody>
      </p:sp>
    </p:spTree>
    <p:extLst>
      <p:ext uri="{BB962C8B-B14F-4D97-AF65-F5344CB8AC3E}">
        <p14:creationId xmlns:p14="http://schemas.microsoft.com/office/powerpoint/2010/main" val="167854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g127fff6a082_0_12"/>
          <p:cNvPicPr preferRelativeResize="0"/>
          <p:nvPr/>
        </p:nvPicPr>
        <p:blipFill rotWithShape="1">
          <a:blip r:embed="rId3">
            <a:alphaModFix/>
          </a:blip>
          <a:srcRect t="35475"/>
          <a:stretch/>
        </p:blipFill>
        <p:spPr>
          <a:xfrm rot="10800000" flipH="1">
            <a:off x="189486" y="1155293"/>
            <a:ext cx="8834100" cy="3756125"/>
          </a:xfrm>
          <a:prstGeom prst="rect">
            <a:avLst/>
          </a:prstGeom>
          <a:noFill/>
          <a:ln w="38100" cap="flat" cmpd="sng">
            <a:solidFill>
              <a:schemeClr val="accent3"/>
            </a:solidFill>
            <a:prstDash val="solid"/>
            <a:round/>
            <a:headEnd type="none" w="sm" len="sm"/>
            <a:tailEnd type="none" w="sm" len="sm"/>
          </a:ln>
        </p:spPr>
      </p:pic>
      <p:sp>
        <p:nvSpPr>
          <p:cNvPr id="124" name="Google Shape;124;g127fff6a082_0_12"/>
          <p:cNvSpPr/>
          <p:nvPr/>
        </p:nvSpPr>
        <p:spPr>
          <a:xfrm>
            <a:off x="1130325" y="324075"/>
            <a:ext cx="6883500" cy="657300"/>
          </a:xfrm>
          <a:prstGeom prst="parallelogram">
            <a:avLst>
              <a:gd name="adj" fmla="val 25000"/>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25" name="Google Shape;125;g127fff6a082_0_12"/>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algn="ctr">
              <a:buSzPts val="2800"/>
            </a:pPr>
            <a:r>
              <a:rPr lang="en" i="1">
                <a:solidFill>
                  <a:srgbClr val="FFFFFF"/>
                </a:solidFill>
                <a:latin typeface="Roboto"/>
                <a:ea typeface="Roboto"/>
                <a:cs typeface="Roboto"/>
                <a:sym typeface="Roboto"/>
              </a:rPr>
              <a:t>Explain: Digital Audio and Computing</a:t>
            </a:r>
            <a:endParaRPr i="1">
              <a:solidFill>
                <a:srgbClr val="FFFFFF"/>
              </a:solidFill>
              <a:latin typeface="Roboto"/>
              <a:ea typeface="Roboto"/>
              <a:cs typeface="Roboto"/>
              <a:sym typeface="Roboto"/>
            </a:endParaRPr>
          </a:p>
        </p:txBody>
      </p:sp>
      <p:sp>
        <p:nvSpPr>
          <p:cNvPr id="127" name="Google Shape;127;g127fff6a082_0_12"/>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28" name="Google Shape;128;g127fff6a082_0_12"/>
          <p:cNvSpPr/>
          <p:nvPr/>
        </p:nvSpPr>
        <p:spPr>
          <a:xfrm rot="10800000">
            <a:off x="134100" y="4677550"/>
            <a:ext cx="8876100" cy="2238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13" name="Picture 13" descr="Icon&#10;&#10;Description automatically generated">
            <a:extLst>
              <a:ext uri="{FF2B5EF4-FFF2-40B4-BE49-F238E27FC236}">
                <a16:creationId xmlns:a16="http://schemas.microsoft.com/office/drawing/2014/main" id="{EA8279C0-84C9-12E4-D470-99C71C90B4B4}"/>
              </a:ext>
            </a:extLst>
          </p:cNvPr>
          <p:cNvPicPr>
            <a:picLocks noChangeAspect="1"/>
          </p:cNvPicPr>
          <p:nvPr/>
        </p:nvPicPr>
        <p:blipFill rotWithShape="1">
          <a:blip r:embed="rId4"/>
          <a:srcRect l="395" r="23320" b="397"/>
          <a:stretch/>
        </p:blipFill>
        <p:spPr>
          <a:xfrm flipH="1">
            <a:off x="230331" y="1676400"/>
            <a:ext cx="1669887" cy="2171709"/>
          </a:xfrm>
          <a:prstGeom prst="rect">
            <a:avLst/>
          </a:prstGeom>
        </p:spPr>
      </p:pic>
      <p:pic>
        <p:nvPicPr>
          <p:cNvPr id="12" name="Picture 12" descr="A picture containing object, microphone&#10;&#10;Description automatically generated">
            <a:extLst>
              <a:ext uri="{FF2B5EF4-FFF2-40B4-BE49-F238E27FC236}">
                <a16:creationId xmlns:a16="http://schemas.microsoft.com/office/drawing/2014/main" id="{66F1CD33-DF54-0185-A9A9-387D9D42A606}"/>
              </a:ext>
            </a:extLst>
          </p:cNvPr>
          <p:cNvPicPr>
            <a:picLocks noChangeAspect="1"/>
          </p:cNvPicPr>
          <p:nvPr/>
        </p:nvPicPr>
        <p:blipFill rotWithShape="1">
          <a:blip r:embed="rId5"/>
          <a:srcRect l="29371" t="4240" r="-168" b="16502"/>
          <a:stretch/>
        </p:blipFill>
        <p:spPr>
          <a:xfrm rot="-2460000">
            <a:off x="2151631" y="3123057"/>
            <a:ext cx="843168" cy="1410330"/>
          </a:xfrm>
          <a:prstGeom prst="rect">
            <a:avLst/>
          </a:prstGeom>
        </p:spPr>
      </p:pic>
      <p:cxnSp>
        <p:nvCxnSpPr>
          <p:cNvPr id="14" name="Connector: Curved 13">
            <a:extLst>
              <a:ext uri="{FF2B5EF4-FFF2-40B4-BE49-F238E27FC236}">
                <a16:creationId xmlns:a16="http://schemas.microsoft.com/office/drawing/2014/main" id="{7BD3DE37-FD1A-6778-6205-5F3772345CBE}"/>
              </a:ext>
            </a:extLst>
          </p:cNvPr>
          <p:cNvCxnSpPr/>
          <p:nvPr/>
        </p:nvCxnSpPr>
        <p:spPr>
          <a:xfrm>
            <a:off x="1348220" y="2681719"/>
            <a:ext cx="568036" cy="1061603"/>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7CB5C27-86D0-5056-866D-C9CC7E977264}"/>
              </a:ext>
            </a:extLst>
          </p:cNvPr>
          <p:cNvSpPr txBox="1"/>
          <p:nvPr/>
        </p:nvSpPr>
        <p:spPr>
          <a:xfrm rot="1740000">
            <a:off x="1242578" y="2744932"/>
            <a:ext cx="160193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Analog Audio</a:t>
            </a:r>
          </a:p>
        </p:txBody>
      </p:sp>
      <p:pic>
        <p:nvPicPr>
          <p:cNvPr id="18" name="Picture 18">
            <a:extLst>
              <a:ext uri="{FF2B5EF4-FFF2-40B4-BE49-F238E27FC236}">
                <a16:creationId xmlns:a16="http://schemas.microsoft.com/office/drawing/2014/main" id="{60ACB56D-291D-6C93-20FE-E9C4B14415CC}"/>
              </a:ext>
            </a:extLst>
          </p:cNvPr>
          <p:cNvPicPr>
            <a:picLocks noChangeAspect="1"/>
          </p:cNvPicPr>
          <p:nvPr/>
        </p:nvPicPr>
        <p:blipFill>
          <a:blip r:embed="rId6"/>
          <a:stretch>
            <a:fillRect/>
          </a:stretch>
        </p:blipFill>
        <p:spPr>
          <a:xfrm>
            <a:off x="3590059" y="1415057"/>
            <a:ext cx="2743200" cy="2088249"/>
          </a:xfrm>
          <a:prstGeom prst="rect">
            <a:avLst/>
          </a:prstGeom>
        </p:spPr>
      </p:pic>
      <p:cxnSp>
        <p:nvCxnSpPr>
          <p:cNvPr id="16" name="Connector: Curved 15">
            <a:extLst>
              <a:ext uri="{FF2B5EF4-FFF2-40B4-BE49-F238E27FC236}">
                <a16:creationId xmlns:a16="http://schemas.microsoft.com/office/drawing/2014/main" id="{616DEB9D-2BF9-BE2E-4679-3B86F9EC6463}"/>
              </a:ext>
            </a:extLst>
          </p:cNvPr>
          <p:cNvCxnSpPr/>
          <p:nvPr/>
        </p:nvCxnSpPr>
        <p:spPr>
          <a:xfrm flipV="1">
            <a:off x="2958812" y="2652278"/>
            <a:ext cx="1000989" cy="1778578"/>
          </a:xfrm>
          <a:prstGeom prst="curvedConnector3">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F0E5521-D839-0B6A-EED2-894F7ED28CCD}"/>
              </a:ext>
            </a:extLst>
          </p:cNvPr>
          <p:cNvSpPr txBox="1"/>
          <p:nvPr/>
        </p:nvSpPr>
        <p:spPr>
          <a:xfrm>
            <a:off x="229305" y="1190624"/>
            <a:ext cx="86606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800"/>
              <a:t>Computers encode audio in a digital format by representing sounds as a string of numbers </a:t>
            </a:r>
            <a:endParaRPr lang="en-US" sz="1600"/>
          </a:p>
        </p:txBody>
      </p:sp>
      <p:sp>
        <p:nvSpPr>
          <p:cNvPr id="17" name="TextBox 16">
            <a:extLst>
              <a:ext uri="{FF2B5EF4-FFF2-40B4-BE49-F238E27FC236}">
                <a16:creationId xmlns:a16="http://schemas.microsoft.com/office/drawing/2014/main" id="{500A3F71-5E72-424D-CACB-9378235D3889}"/>
              </a:ext>
            </a:extLst>
          </p:cNvPr>
          <p:cNvSpPr txBox="1"/>
          <p:nvPr/>
        </p:nvSpPr>
        <p:spPr>
          <a:xfrm rot="17520000">
            <a:off x="2480829" y="2952749"/>
            <a:ext cx="1753465" cy="3138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Electrical Signal</a:t>
            </a:r>
          </a:p>
        </p:txBody>
      </p:sp>
      <p:sp>
        <p:nvSpPr>
          <p:cNvPr id="19" name="TextBox 18">
            <a:extLst>
              <a:ext uri="{FF2B5EF4-FFF2-40B4-BE49-F238E27FC236}">
                <a16:creationId xmlns:a16="http://schemas.microsoft.com/office/drawing/2014/main" id="{099B2E21-68E5-9A09-899E-93D372EEF984}"/>
              </a:ext>
            </a:extLst>
          </p:cNvPr>
          <p:cNvSpPr txBox="1"/>
          <p:nvPr/>
        </p:nvSpPr>
        <p:spPr>
          <a:xfrm>
            <a:off x="3762375" y="3141085"/>
            <a:ext cx="211714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Computer converts signal from microphone into a string of numbers</a:t>
            </a:r>
          </a:p>
        </p:txBody>
      </p:sp>
      <p:pic>
        <p:nvPicPr>
          <p:cNvPr id="20" name="Picture 20" descr="A picture containing electronics, loudspeaker&#10;&#10;Description automatically generated">
            <a:extLst>
              <a:ext uri="{FF2B5EF4-FFF2-40B4-BE49-F238E27FC236}">
                <a16:creationId xmlns:a16="http://schemas.microsoft.com/office/drawing/2014/main" id="{218888BD-D25C-82C9-D4EF-B03126BCC398}"/>
              </a:ext>
            </a:extLst>
          </p:cNvPr>
          <p:cNvPicPr>
            <a:picLocks noChangeAspect="1"/>
          </p:cNvPicPr>
          <p:nvPr/>
        </p:nvPicPr>
        <p:blipFill>
          <a:blip r:embed="rId7"/>
          <a:stretch>
            <a:fillRect/>
          </a:stretch>
        </p:blipFill>
        <p:spPr>
          <a:xfrm>
            <a:off x="6248400" y="2189614"/>
            <a:ext cx="2743200" cy="2340227"/>
          </a:xfrm>
          <a:prstGeom prst="rect">
            <a:avLst/>
          </a:prstGeom>
        </p:spPr>
      </p:pic>
      <p:cxnSp>
        <p:nvCxnSpPr>
          <p:cNvPr id="21" name="Connector: Curved 20">
            <a:extLst>
              <a:ext uri="{FF2B5EF4-FFF2-40B4-BE49-F238E27FC236}">
                <a16:creationId xmlns:a16="http://schemas.microsoft.com/office/drawing/2014/main" id="{7370B149-F76C-6AA0-404E-A0662B4EEA88}"/>
              </a:ext>
            </a:extLst>
          </p:cNvPr>
          <p:cNvCxnSpPr/>
          <p:nvPr/>
        </p:nvCxnSpPr>
        <p:spPr>
          <a:xfrm>
            <a:off x="5837959" y="2339686"/>
            <a:ext cx="1459921" cy="70658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158CE83-32B0-75A5-95B4-A19936B5C792}"/>
              </a:ext>
            </a:extLst>
          </p:cNvPr>
          <p:cNvSpPr txBox="1"/>
          <p:nvPr/>
        </p:nvSpPr>
        <p:spPr>
          <a:xfrm rot="1680000">
            <a:off x="5864369" y="2307648"/>
            <a:ext cx="161708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String of numbers</a:t>
            </a:r>
          </a:p>
        </p:txBody>
      </p:sp>
      <p:cxnSp>
        <p:nvCxnSpPr>
          <p:cNvPr id="25" name="Straight Arrow Connector 24">
            <a:extLst>
              <a:ext uri="{FF2B5EF4-FFF2-40B4-BE49-F238E27FC236}">
                <a16:creationId xmlns:a16="http://schemas.microsoft.com/office/drawing/2014/main" id="{64DA8551-6AD5-76D3-9F1B-20C7797C6868}"/>
              </a:ext>
            </a:extLst>
          </p:cNvPr>
          <p:cNvCxnSpPr/>
          <p:nvPr/>
        </p:nvCxnSpPr>
        <p:spPr>
          <a:xfrm flipV="1">
            <a:off x="7881505" y="2734540"/>
            <a:ext cx="386195" cy="271896"/>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C6BF04B8-96E2-1BB3-07E6-1CE0622E42ED}"/>
              </a:ext>
            </a:extLst>
          </p:cNvPr>
          <p:cNvCxnSpPr/>
          <p:nvPr/>
        </p:nvCxnSpPr>
        <p:spPr>
          <a:xfrm flipV="1">
            <a:off x="7877175" y="2998643"/>
            <a:ext cx="438149" cy="193964"/>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FCC7BC6-65F1-D30E-3969-F75CE91A0D32}"/>
              </a:ext>
            </a:extLst>
          </p:cNvPr>
          <p:cNvCxnSpPr/>
          <p:nvPr/>
        </p:nvCxnSpPr>
        <p:spPr>
          <a:xfrm flipV="1">
            <a:off x="7898822" y="3271404"/>
            <a:ext cx="464127" cy="20782"/>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739FC20-E248-A123-8A75-67FF49B72449}"/>
              </a:ext>
            </a:extLst>
          </p:cNvPr>
          <p:cNvCxnSpPr/>
          <p:nvPr/>
        </p:nvCxnSpPr>
        <p:spPr>
          <a:xfrm>
            <a:off x="7885834" y="3374448"/>
            <a:ext cx="481445" cy="91786"/>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5665A72-BF7C-3659-8BAE-C691CCED8986}"/>
              </a:ext>
            </a:extLst>
          </p:cNvPr>
          <p:cNvCxnSpPr/>
          <p:nvPr/>
        </p:nvCxnSpPr>
        <p:spPr>
          <a:xfrm>
            <a:off x="7874993" y="3516149"/>
            <a:ext cx="472786" cy="178377"/>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42CCD96-6E74-9F58-0641-7B0E361A9D41}"/>
              </a:ext>
            </a:extLst>
          </p:cNvPr>
          <p:cNvSpPr txBox="1"/>
          <p:nvPr/>
        </p:nvSpPr>
        <p:spPr>
          <a:xfrm>
            <a:off x="8241289" y="2368261"/>
            <a:ext cx="907037"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Pulses based on the numbers re-create the sound</a:t>
            </a:r>
          </a:p>
        </p:txBody>
      </p:sp>
    </p:spTree>
    <p:extLst>
      <p:ext uri="{BB962C8B-B14F-4D97-AF65-F5344CB8AC3E}">
        <p14:creationId xmlns:p14="http://schemas.microsoft.com/office/powerpoint/2010/main" val="4088866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g127fff6a082_0_12"/>
          <p:cNvPicPr preferRelativeResize="0"/>
          <p:nvPr/>
        </p:nvPicPr>
        <p:blipFill rotWithShape="1">
          <a:blip r:embed="rId3">
            <a:alphaModFix/>
          </a:blip>
          <a:srcRect t="35475"/>
          <a:stretch/>
        </p:blipFill>
        <p:spPr>
          <a:xfrm rot="10800000" flipH="1">
            <a:off x="189486" y="1155293"/>
            <a:ext cx="8834100" cy="3756125"/>
          </a:xfrm>
          <a:prstGeom prst="rect">
            <a:avLst/>
          </a:prstGeom>
          <a:noFill/>
          <a:ln w="38100" cap="flat" cmpd="sng">
            <a:solidFill>
              <a:schemeClr val="accent3"/>
            </a:solidFill>
            <a:prstDash val="solid"/>
            <a:round/>
            <a:headEnd type="none" w="sm" len="sm"/>
            <a:tailEnd type="none" w="sm" len="sm"/>
          </a:ln>
        </p:spPr>
      </p:pic>
      <p:sp>
        <p:nvSpPr>
          <p:cNvPr id="124" name="Google Shape;124;g127fff6a082_0_12"/>
          <p:cNvSpPr/>
          <p:nvPr/>
        </p:nvSpPr>
        <p:spPr>
          <a:xfrm>
            <a:off x="1130325" y="324075"/>
            <a:ext cx="6883500" cy="657300"/>
          </a:xfrm>
          <a:prstGeom prst="parallelogram">
            <a:avLst>
              <a:gd name="adj" fmla="val 25000"/>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Francois One"/>
              <a:ea typeface="Francois One"/>
              <a:cs typeface="Francois One"/>
              <a:sym typeface="Francois One"/>
            </a:endParaRPr>
          </a:p>
        </p:txBody>
      </p:sp>
      <p:sp>
        <p:nvSpPr>
          <p:cNvPr id="125" name="Google Shape;125;g127fff6a082_0_12"/>
          <p:cNvSpPr txBox="1">
            <a:spLocks noGrp="1"/>
          </p:cNvSpPr>
          <p:nvPr>
            <p:ph type="title"/>
          </p:nvPr>
        </p:nvSpPr>
        <p:spPr>
          <a:xfrm>
            <a:off x="1347500" y="366375"/>
            <a:ext cx="6448800" cy="572700"/>
          </a:xfrm>
          <a:prstGeom prst="rect">
            <a:avLst/>
          </a:prstGeom>
          <a:noFill/>
          <a:ln>
            <a:noFill/>
          </a:ln>
        </p:spPr>
        <p:txBody>
          <a:bodyPr spcFirstLastPara="1" wrap="square" lIns="91425" tIns="91425" rIns="91425" bIns="91425" anchor="t" anchorCtr="0">
            <a:noAutofit/>
          </a:bodyPr>
          <a:lstStyle/>
          <a:p>
            <a:pPr algn="ctr">
              <a:buSzPts val="2800"/>
            </a:pPr>
            <a:r>
              <a:rPr lang="en" i="1">
                <a:solidFill>
                  <a:srgbClr val="FFFFFF"/>
                </a:solidFill>
                <a:latin typeface="Roboto"/>
                <a:ea typeface="Roboto"/>
                <a:cs typeface="Roboto"/>
                <a:sym typeface="Roboto"/>
              </a:rPr>
              <a:t>Explain: Real/Digital Instruments</a:t>
            </a:r>
            <a:endParaRPr lang="en-US" i="1">
              <a:solidFill>
                <a:srgbClr val="FFFFFF"/>
              </a:solidFill>
              <a:latin typeface="Roboto"/>
              <a:ea typeface="Roboto"/>
              <a:cs typeface="Roboto"/>
            </a:endParaRPr>
          </a:p>
        </p:txBody>
      </p:sp>
      <p:sp>
        <p:nvSpPr>
          <p:cNvPr id="127" name="Google Shape;127;g127fff6a082_0_12"/>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128" name="Google Shape;128;g127fff6a082_0_12"/>
          <p:cNvSpPr/>
          <p:nvPr/>
        </p:nvSpPr>
        <p:spPr>
          <a:xfrm rot="10800000">
            <a:off x="134100" y="4677550"/>
            <a:ext cx="8876100" cy="2238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sp>
        <p:nvSpPr>
          <p:cNvPr id="4" name="TextBox 3">
            <a:extLst>
              <a:ext uri="{FF2B5EF4-FFF2-40B4-BE49-F238E27FC236}">
                <a16:creationId xmlns:a16="http://schemas.microsoft.com/office/drawing/2014/main" id="{9A2AC035-1BE5-2F0F-999F-533F924E24CE}"/>
              </a:ext>
            </a:extLst>
          </p:cNvPr>
          <p:cNvSpPr txBox="1"/>
          <p:nvPr/>
        </p:nvSpPr>
        <p:spPr>
          <a:xfrm>
            <a:off x="251669" y="1284564"/>
            <a:ext cx="791051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Digital instruments have become advanced enough that they sound just like the real thing. Can you tell the difference and say which songs use real (analog) instruments and which use digital?</a:t>
            </a:r>
          </a:p>
          <a:p>
            <a:pPr marL="342900" indent="-342900">
              <a:buChar char="•"/>
            </a:pPr>
            <a:endParaRPr lang="en-US" sz="2000"/>
          </a:p>
          <a:p>
            <a:pPr marL="342900" indent="-342900">
              <a:buChar char="•"/>
            </a:pPr>
            <a:r>
              <a:rPr lang="en-US" sz="2000">
                <a:hlinkClick r:id="rId4"/>
              </a:rPr>
              <a:t>Song1</a:t>
            </a:r>
            <a:r>
              <a:rPr lang="en-US" sz="2000"/>
              <a:t> vs. </a:t>
            </a:r>
            <a:r>
              <a:rPr lang="en-US" sz="2000">
                <a:hlinkClick r:id="rId5"/>
              </a:rPr>
              <a:t>Song2</a:t>
            </a:r>
            <a:br>
              <a:rPr lang="en-US" sz="2000"/>
            </a:br>
            <a:r>
              <a:rPr lang="en-US" sz="2000"/>
              <a:t>Answer:</a:t>
            </a:r>
            <a:endParaRPr lang="en-US"/>
          </a:p>
          <a:p>
            <a:pPr marL="342900" indent="-342900">
              <a:buChar char="•"/>
            </a:pPr>
            <a:endParaRPr lang="en-US" sz="2000"/>
          </a:p>
          <a:p>
            <a:pPr marL="342900" indent="-342900">
              <a:buChar char="•"/>
            </a:pPr>
            <a:endParaRPr lang="en-US" sz="2000"/>
          </a:p>
          <a:p>
            <a:pPr marL="342900" indent="-342900">
              <a:buChar char="•"/>
            </a:pPr>
            <a:r>
              <a:rPr lang="en-US" sz="2000"/>
              <a:t>What about this </a:t>
            </a:r>
            <a:r>
              <a:rPr lang="en-US" sz="2000">
                <a:solidFill>
                  <a:srgbClr val="1C3678"/>
                </a:solidFill>
                <a:hlinkClick r:id="rId6"/>
              </a:rPr>
              <a:t>song</a:t>
            </a:r>
            <a:r>
              <a:rPr lang="en-US" sz="2000"/>
              <a:t>, is this analog or digital?</a:t>
            </a:r>
          </a:p>
          <a:p>
            <a:r>
              <a:rPr lang="en-US" sz="2000"/>
              <a:t>     Answer: </a:t>
            </a:r>
            <a:br>
              <a:rPr lang="en-US" sz="2000"/>
            </a:br>
            <a:endParaRPr lang="en-US" sz="2000"/>
          </a:p>
          <a:p>
            <a:endParaRPr lang="en-US" sz="2000"/>
          </a:p>
          <a:p>
            <a:endParaRPr lang="en-US" sz="2000"/>
          </a:p>
          <a:p>
            <a:endParaRPr lang="en-US" sz="2000"/>
          </a:p>
        </p:txBody>
      </p:sp>
      <p:sp>
        <p:nvSpPr>
          <p:cNvPr id="6" name="TextBox 5">
            <a:extLst>
              <a:ext uri="{FF2B5EF4-FFF2-40B4-BE49-F238E27FC236}">
                <a16:creationId xmlns:a16="http://schemas.microsoft.com/office/drawing/2014/main" id="{41EE7F41-FC8B-CE07-F517-300FBE5EBE19}"/>
              </a:ext>
            </a:extLst>
          </p:cNvPr>
          <p:cNvSpPr txBox="1"/>
          <p:nvPr/>
        </p:nvSpPr>
        <p:spPr>
          <a:xfrm>
            <a:off x="1642181" y="2829278"/>
            <a:ext cx="405518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Song1 uses analog instruments Song2 uses digital instruments</a:t>
            </a:r>
          </a:p>
        </p:txBody>
      </p:sp>
      <p:sp>
        <p:nvSpPr>
          <p:cNvPr id="10" name="TextBox 9">
            <a:extLst>
              <a:ext uri="{FF2B5EF4-FFF2-40B4-BE49-F238E27FC236}">
                <a16:creationId xmlns:a16="http://schemas.microsoft.com/office/drawing/2014/main" id="{9886F847-56C8-2C3C-257E-D443D1F05D2A}"/>
              </a:ext>
            </a:extLst>
          </p:cNvPr>
          <p:cNvSpPr txBox="1"/>
          <p:nvPr/>
        </p:nvSpPr>
        <p:spPr>
          <a:xfrm>
            <a:off x="1556991" y="4021936"/>
            <a:ext cx="589168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The melody of this song is being played with a </a:t>
            </a:r>
            <a:r>
              <a:rPr lang="en-US" sz="2000" dirty="0">
                <a:hlinkClick r:id="rId7"/>
              </a:rPr>
              <a:t>combination of analog and digital sounds</a:t>
            </a:r>
            <a:endParaRPr lang="en-US" sz="2000" dirty="0"/>
          </a:p>
        </p:txBody>
      </p:sp>
    </p:spTree>
    <p:extLst>
      <p:ext uri="{BB962C8B-B14F-4D97-AF65-F5344CB8AC3E}">
        <p14:creationId xmlns:p14="http://schemas.microsoft.com/office/powerpoint/2010/main" val="322375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5"/>
          <p:cNvSpPr/>
          <p:nvPr/>
        </p:nvSpPr>
        <p:spPr>
          <a:xfrm>
            <a:off x="1130325" y="324075"/>
            <a:ext cx="6883500" cy="657300"/>
          </a:xfrm>
          <a:prstGeom prst="parallelogram">
            <a:avLst>
              <a:gd name="adj" fmla="val 25000"/>
            </a:avLst>
          </a:prstGeom>
          <a:solidFill>
            <a:schemeClr val="accent2"/>
          </a:solidFill>
          <a:ln>
            <a:noFill/>
          </a:ln>
        </p:spPr>
        <p:txBody>
          <a:bodyPr spcFirstLastPara="1" wrap="square" lIns="91425" tIns="91425" rIns="91425" bIns="91425" anchor="ctr" anchorCtr="0">
            <a:noAutofit/>
          </a:bodyPr>
          <a:lstStyle/>
          <a:p>
            <a:pPr lvl="0">
              <a:buNone/>
            </a:pPr>
            <a:endParaRPr lang="en-US"/>
          </a:p>
        </p:txBody>
      </p:sp>
      <p:sp>
        <p:nvSpPr>
          <p:cNvPr id="135" name="Google Shape;135;p15"/>
          <p:cNvSpPr txBox="1">
            <a:spLocks noGrp="1"/>
          </p:cNvSpPr>
          <p:nvPr>
            <p:ph type="title"/>
          </p:nvPr>
        </p:nvSpPr>
        <p:spPr>
          <a:xfrm>
            <a:off x="1352278" y="408708"/>
            <a:ext cx="6448800" cy="572700"/>
          </a:xfrm>
          <a:prstGeom prst="rect">
            <a:avLst/>
          </a:prstGeom>
          <a:noFill/>
          <a:ln>
            <a:noFill/>
          </a:ln>
        </p:spPr>
        <p:txBody>
          <a:bodyPr spcFirstLastPara="1" wrap="square" lIns="91425" tIns="91425" rIns="91425" bIns="91425" anchor="t" anchorCtr="0">
            <a:noAutofit/>
          </a:bodyPr>
          <a:lstStyle/>
          <a:p>
            <a:pPr algn="ctr">
              <a:buSzPts val="2800"/>
            </a:pPr>
            <a:r>
              <a:rPr lang="en" i="1">
                <a:solidFill>
                  <a:srgbClr val="FFFFFF"/>
                </a:solidFill>
                <a:latin typeface="Roboto"/>
                <a:ea typeface="Roboto"/>
                <a:cs typeface="Roboto"/>
                <a:sym typeface="Roboto"/>
              </a:rPr>
              <a:t>Elaborate: Streaming Services</a:t>
            </a:r>
            <a:endParaRPr lang="en-US" i="1">
              <a:solidFill>
                <a:srgbClr val="FFFFFF"/>
              </a:solidFill>
              <a:latin typeface="Roboto"/>
              <a:ea typeface="Roboto"/>
              <a:cs typeface="Roboto"/>
            </a:endParaRPr>
          </a:p>
        </p:txBody>
      </p:sp>
      <p:sp>
        <p:nvSpPr>
          <p:cNvPr id="136" name="Google Shape;136;p15"/>
          <p:cNvSpPr/>
          <p:nvPr/>
        </p:nvSpPr>
        <p:spPr>
          <a:xfrm>
            <a:off x="0" y="0"/>
            <a:ext cx="898200" cy="6627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137" name="Google Shape;137;p15"/>
          <p:cNvPicPr preferRelativeResize="0"/>
          <p:nvPr/>
        </p:nvPicPr>
        <p:blipFill rotWithShape="1">
          <a:blip r:embed="rId3">
            <a:alphaModFix/>
          </a:blip>
          <a:srcRect t="35475"/>
          <a:stretch/>
        </p:blipFill>
        <p:spPr>
          <a:xfrm rot="10800000" flipH="1">
            <a:off x="154850" y="1137975"/>
            <a:ext cx="8834100" cy="3756125"/>
          </a:xfrm>
          <a:prstGeom prst="rect">
            <a:avLst/>
          </a:prstGeom>
          <a:noFill/>
          <a:ln w="38100" cap="flat" cmpd="sng">
            <a:solidFill>
              <a:schemeClr val="accent2"/>
            </a:solidFill>
            <a:prstDash val="solid"/>
            <a:round/>
            <a:headEnd type="none" w="sm" len="sm"/>
            <a:tailEnd type="none" w="sm" len="sm"/>
          </a:ln>
        </p:spPr>
      </p:pic>
      <p:sp>
        <p:nvSpPr>
          <p:cNvPr id="138" name="Google Shape;138;p15"/>
          <p:cNvSpPr/>
          <p:nvPr/>
        </p:nvSpPr>
        <p:spPr>
          <a:xfrm rot="10800000">
            <a:off x="134100" y="4677550"/>
            <a:ext cx="8876100" cy="2238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5"/>
          <p:cNvSpPr txBox="1"/>
          <p:nvPr/>
        </p:nvSpPr>
        <p:spPr>
          <a:xfrm>
            <a:off x="213200" y="1217025"/>
            <a:ext cx="7941900" cy="2400627"/>
          </a:xfrm>
          <a:prstGeom prst="rect">
            <a:avLst/>
          </a:prstGeom>
          <a:noFill/>
          <a:ln>
            <a:noFill/>
          </a:ln>
        </p:spPr>
        <p:txBody>
          <a:bodyPr spcFirstLastPara="1" wrap="square" lIns="91425" tIns="91425" rIns="91425" bIns="91425" anchor="t" anchorCtr="0">
            <a:spAutoFit/>
          </a:bodyPr>
          <a:lstStyle/>
          <a:p>
            <a:pPr marL="457200" indent="-355600">
              <a:buSzPts val="2000"/>
              <a:buFont typeface="Lato"/>
              <a:buChar char="●"/>
            </a:pPr>
            <a:r>
              <a:rPr lang="en" sz="2400">
                <a:latin typeface="Lato"/>
                <a:ea typeface="Lato"/>
                <a:cs typeface="Lato"/>
              </a:rPr>
              <a:t>Using digital recordings in combination with the power of the internet, music has moved away from  music storage (CD's/Records) and has moved toward streaming (Spotify/Apple Music)</a:t>
            </a:r>
          </a:p>
          <a:p>
            <a:pPr marL="457200" indent="-355600">
              <a:buSzPts val="2000"/>
              <a:buFont typeface="Lato"/>
              <a:buChar char="●"/>
            </a:pPr>
            <a:endParaRPr lang="en" sz="2400">
              <a:latin typeface="Lato"/>
              <a:ea typeface="Lato"/>
              <a:cs typeface="Lato"/>
            </a:endParaRPr>
          </a:p>
          <a:p>
            <a:pPr marL="101600">
              <a:buSzPts val="2000"/>
            </a:pPr>
            <a:r>
              <a:rPr lang="en" sz="2400">
                <a:latin typeface="Lato"/>
                <a:ea typeface="Lato"/>
                <a:cs typeface="Lato"/>
              </a:rPr>
              <a:t>                                              </a:t>
            </a:r>
          </a:p>
        </p:txBody>
      </p:sp>
      <p:sp>
        <p:nvSpPr>
          <p:cNvPr id="2" name="Google Shape;77;p1">
            <a:extLst>
              <a:ext uri="{FF2B5EF4-FFF2-40B4-BE49-F238E27FC236}">
                <a16:creationId xmlns:a16="http://schemas.microsoft.com/office/drawing/2014/main" id="{DEF32C09-DAFE-0722-49B2-F7460862FD77}"/>
              </a:ext>
            </a:extLst>
          </p:cNvPr>
          <p:cNvSpPr/>
          <p:nvPr/>
        </p:nvSpPr>
        <p:spPr>
          <a:xfrm>
            <a:off x="0" y="0"/>
            <a:ext cx="898200" cy="662700"/>
          </a:xfrm>
          <a:prstGeom prst="rect">
            <a:avLst/>
          </a:prstGeom>
          <a:solidFill>
            <a:srgbClr val="B3A3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Roboto"/>
                <a:ea typeface="Roboto"/>
                <a:cs typeface="Roboto"/>
                <a:sym typeface="Roboto"/>
              </a:rPr>
              <a:t>Unit 1 </a:t>
            </a:r>
            <a:r>
              <a:rPr lang="en" sz="1100" b="0" i="1" u="none" strike="noStrike" cap="none">
                <a:solidFill>
                  <a:schemeClr val="lt1"/>
                </a:solidFill>
                <a:latin typeface="Roboto"/>
                <a:ea typeface="Roboto"/>
                <a:cs typeface="Roboto"/>
                <a:sym typeface="Roboto"/>
              </a:rPr>
              <a:t>Lesson </a:t>
            </a:r>
            <a:r>
              <a:rPr lang="en" sz="1100" i="1">
                <a:solidFill>
                  <a:schemeClr val="lt1"/>
                </a:solidFill>
                <a:latin typeface="Roboto"/>
                <a:ea typeface="Roboto"/>
                <a:cs typeface="Roboto"/>
                <a:sym typeface="Roboto"/>
              </a:rPr>
              <a:t>3</a:t>
            </a:r>
            <a:endParaRPr sz="1100" b="0" i="1" u="none" strike="noStrike" cap="none">
              <a:solidFill>
                <a:schemeClr val="lt1"/>
              </a:solidFill>
              <a:latin typeface="Roboto"/>
              <a:ea typeface="Roboto"/>
              <a:cs typeface="Roboto"/>
              <a:sym typeface="Roboto"/>
            </a:endParaRPr>
          </a:p>
        </p:txBody>
      </p:sp>
      <p:pic>
        <p:nvPicPr>
          <p:cNvPr id="3" name="Picture 4" descr="A picture containing icon&#10;&#10;Description automatically generated">
            <a:extLst>
              <a:ext uri="{FF2B5EF4-FFF2-40B4-BE49-F238E27FC236}">
                <a16:creationId xmlns:a16="http://schemas.microsoft.com/office/drawing/2014/main" id="{F1FAAD59-41A0-CE0C-8B25-C1E24E0B7E70}"/>
              </a:ext>
            </a:extLst>
          </p:cNvPr>
          <p:cNvPicPr>
            <a:picLocks noChangeAspect="1"/>
          </p:cNvPicPr>
          <p:nvPr/>
        </p:nvPicPr>
        <p:blipFill rotWithShape="1">
          <a:blip r:embed="rId4"/>
          <a:srcRect l="2576" t="26667" r="3279" b="24403"/>
          <a:stretch/>
        </p:blipFill>
        <p:spPr>
          <a:xfrm>
            <a:off x="708917" y="3232185"/>
            <a:ext cx="2582595" cy="755021"/>
          </a:xfrm>
          <a:prstGeom prst="rect">
            <a:avLst/>
          </a:prstGeom>
        </p:spPr>
      </p:pic>
      <p:pic>
        <p:nvPicPr>
          <p:cNvPr id="7" name="Picture 7">
            <a:extLst>
              <a:ext uri="{FF2B5EF4-FFF2-40B4-BE49-F238E27FC236}">
                <a16:creationId xmlns:a16="http://schemas.microsoft.com/office/drawing/2014/main" id="{01BC6A6A-E8EB-9A95-56ED-2B01334185E5}"/>
              </a:ext>
            </a:extLst>
          </p:cNvPr>
          <p:cNvPicPr>
            <a:picLocks noChangeAspect="1"/>
          </p:cNvPicPr>
          <p:nvPr/>
        </p:nvPicPr>
        <p:blipFill>
          <a:blip r:embed="rId5"/>
          <a:stretch>
            <a:fillRect/>
          </a:stretch>
        </p:blipFill>
        <p:spPr>
          <a:xfrm>
            <a:off x="4125073" y="2998127"/>
            <a:ext cx="1311241" cy="1253449"/>
          </a:xfrm>
          <a:prstGeom prst="rect">
            <a:avLst/>
          </a:prstGeom>
        </p:spPr>
      </p:pic>
      <p:sp>
        <p:nvSpPr>
          <p:cNvPr id="9" name="TextBox 8">
            <a:extLst>
              <a:ext uri="{FF2B5EF4-FFF2-40B4-BE49-F238E27FC236}">
                <a16:creationId xmlns:a16="http://schemas.microsoft.com/office/drawing/2014/main" id="{DCD47052-A2D4-65AE-8623-AA4C94B5F0E0}"/>
              </a:ext>
            </a:extLst>
          </p:cNvPr>
          <p:cNvSpPr txBox="1"/>
          <p:nvPr/>
        </p:nvSpPr>
        <p:spPr>
          <a:xfrm>
            <a:off x="770026" y="3950175"/>
            <a:ext cx="22841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Digitized audio recording</a:t>
            </a:r>
          </a:p>
        </p:txBody>
      </p:sp>
      <p:sp>
        <p:nvSpPr>
          <p:cNvPr id="14" name="Arrow: Right 13">
            <a:extLst>
              <a:ext uri="{FF2B5EF4-FFF2-40B4-BE49-F238E27FC236}">
                <a16:creationId xmlns:a16="http://schemas.microsoft.com/office/drawing/2014/main" id="{9A986CE2-9D27-AF2F-C0C0-9E146C53E76A}"/>
              </a:ext>
            </a:extLst>
          </p:cNvPr>
          <p:cNvSpPr/>
          <p:nvPr/>
        </p:nvSpPr>
        <p:spPr>
          <a:xfrm>
            <a:off x="3275817" y="3233348"/>
            <a:ext cx="826529" cy="7395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Goes to</a:t>
            </a:r>
            <a:endParaRPr lang="en-US"/>
          </a:p>
        </p:txBody>
      </p:sp>
      <p:sp>
        <p:nvSpPr>
          <p:cNvPr id="15" name="TextBox 14">
            <a:extLst>
              <a:ext uri="{FF2B5EF4-FFF2-40B4-BE49-F238E27FC236}">
                <a16:creationId xmlns:a16="http://schemas.microsoft.com/office/drawing/2014/main" id="{DD06D663-FC6F-3993-1A30-9C3800871DF9}"/>
              </a:ext>
            </a:extLst>
          </p:cNvPr>
          <p:cNvSpPr txBox="1"/>
          <p:nvPr/>
        </p:nvSpPr>
        <p:spPr>
          <a:xfrm>
            <a:off x="3891336" y="4225247"/>
            <a:ext cx="189429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Internet data storage</a:t>
            </a:r>
          </a:p>
        </p:txBody>
      </p:sp>
      <p:sp>
        <p:nvSpPr>
          <p:cNvPr id="17" name="Arrow: Left 16">
            <a:extLst>
              <a:ext uri="{FF2B5EF4-FFF2-40B4-BE49-F238E27FC236}">
                <a16:creationId xmlns:a16="http://schemas.microsoft.com/office/drawing/2014/main" id="{359839DA-6429-051D-F25D-3C78750D7028}"/>
              </a:ext>
            </a:extLst>
          </p:cNvPr>
          <p:cNvSpPr/>
          <p:nvPr/>
        </p:nvSpPr>
        <p:spPr>
          <a:xfrm>
            <a:off x="5573730" y="3165724"/>
            <a:ext cx="1168685" cy="73203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cs typeface="Arial"/>
              </a:rPr>
              <a:t>Accessed by</a:t>
            </a:r>
            <a:endParaRPr lang="en-US"/>
          </a:p>
        </p:txBody>
      </p:sp>
      <p:pic>
        <p:nvPicPr>
          <p:cNvPr id="18" name="Graphic 18" descr="Headphones with solid fill">
            <a:extLst>
              <a:ext uri="{FF2B5EF4-FFF2-40B4-BE49-F238E27FC236}">
                <a16:creationId xmlns:a16="http://schemas.microsoft.com/office/drawing/2014/main" id="{1E7622B2-6502-1F85-627A-29FB037454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05345" y="2634679"/>
            <a:ext cx="1421686" cy="1434529"/>
          </a:xfrm>
          <a:prstGeom prst="rect">
            <a:avLst/>
          </a:prstGeom>
        </p:spPr>
      </p:pic>
      <p:sp>
        <p:nvSpPr>
          <p:cNvPr id="19" name="TextBox 18">
            <a:extLst>
              <a:ext uri="{FF2B5EF4-FFF2-40B4-BE49-F238E27FC236}">
                <a16:creationId xmlns:a16="http://schemas.microsoft.com/office/drawing/2014/main" id="{FFC5C7CB-DB9E-4E40-7FC5-1CC8D52B2925}"/>
              </a:ext>
            </a:extLst>
          </p:cNvPr>
          <p:cNvSpPr txBox="1"/>
          <p:nvPr/>
        </p:nvSpPr>
        <p:spPr>
          <a:xfrm>
            <a:off x="6953785" y="3969438"/>
            <a:ext cx="22841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Music Listener</a:t>
            </a:r>
          </a:p>
        </p:txBody>
      </p:sp>
    </p:spTree>
    <p:extLst>
      <p:ext uri="{BB962C8B-B14F-4D97-AF65-F5344CB8AC3E}">
        <p14:creationId xmlns:p14="http://schemas.microsoft.com/office/powerpoint/2010/main" val="489446539"/>
      </p:ext>
    </p:extLst>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d06cd21-3a24-42fa-b369-5e343ae4a771" xsi:nil="true"/>
    <lcf76f155ced4ddcb4097134ff3c332f xmlns="0b7df29d-5056-43d3-b4ef-3abde5a3089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30DF50E0FEEE64F891537BC1BA88882" ma:contentTypeVersion="18" ma:contentTypeDescription="Create a new document." ma:contentTypeScope="" ma:versionID="345284e41eec0ac6e41c43cd1ad3800c">
  <xsd:schema xmlns:xsd="http://www.w3.org/2001/XMLSchema" xmlns:xs="http://www.w3.org/2001/XMLSchema" xmlns:p="http://schemas.microsoft.com/office/2006/metadata/properties" xmlns:ns2="0b7df29d-5056-43d3-b4ef-3abde5a3089a" xmlns:ns3="7d06cd21-3a24-42fa-b369-5e343ae4a771" targetNamespace="http://schemas.microsoft.com/office/2006/metadata/properties" ma:root="true" ma:fieldsID="5efce88d6a2d2014db8b61d3815fc3ad" ns2:_="" ns3:_="">
    <xsd:import namespace="0b7df29d-5056-43d3-b4ef-3abde5a3089a"/>
    <xsd:import namespace="7d06cd21-3a24-42fa-b369-5e343ae4a7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7df29d-5056-43d3-b4ef-3abde5a308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c2506c3-735d-4e70-aa79-204d06275b9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6cd21-3a24-42fa-b369-5e343ae4a7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6abdbc5-e1da-4b3d-95ac-9e857e4b936d}" ma:internalName="TaxCatchAll" ma:showField="CatchAllData" ma:web="7d06cd21-3a24-42fa-b369-5e343ae4a7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57902CC-835E-4F67-B2AE-08C737A85A3D}">
  <ds:schemaRefs>
    <ds:schemaRef ds:uri="0b7df29d-5056-43d3-b4ef-3abde5a3089a"/>
    <ds:schemaRef ds:uri="7d06cd21-3a24-42fa-b369-5e343ae4a771"/>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1B0331D-06E4-4C67-9636-6603758CE4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7df29d-5056-43d3-b4ef-3abde5a3089a"/>
    <ds:schemaRef ds:uri="7d06cd21-3a24-42fa-b369-5e343ae4a7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9DFF9A-9BAB-41CE-B314-789AAD4687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608</Words>
  <Application>Microsoft Macintosh PowerPoint</Application>
  <PresentationFormat>On-screen Show (16:9)</PresentationFormat>
  <Paragraphs>99</Paragraphs>
  <Slides>12</Slides>
  <Notes>12</Notes>
  <HiddenSlides>0</HiddenSlides>
  <MMClips>3</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Raleway</vt:lpstr>
      <vt:lpstr>Verdana</vt:lpstr>
      <vt:lpstr>Roboto Condensed</vt:lpstr>
      <vt:lpstr>Francois One</vt:lpstr>
      <vt:lpstr>Lato</vt:lpstr>
      <vt:lpstr>Arial</vt:lpstr>
      <vt:lpstr>Roboto</vt:lpstr>
      <vt:lpstr>Montserrat</vt:lpstr>
      <vt:lpstr>Streamline</vt:lpstr>
      <vt:lpstr>PowerPoint Presentation</vt:lpstr>
      <vt:lpstr>{</vt:lpstr>
      <vt:lpstr>Music and the Digital Age</vt:lpstr>
      <vt:lpstr>Engage/Explore: Warm Up</vt:lpstr>
      <vt:lpstr>Explain: Digital Audio</vt:lpstr>
      <vt:lpstr>Explain: Progress of Digital Audio</vt:lpstr>
      <vt:lpstr>Explain: Digital Audio and Computing</vt:lpstr>
      <vt:lpstr>Explain: Real/Digital Instruments</vt:lpstr>
      <vt:lpstr>Elaborate: Streaming Services</vt:lpstr>
      <vt:lpstr>Elaborate: Streaming Services</vt:lpstr>
      <vt:lpstr>Evaluate: Future</vt:lpstr>
      <vt:lpstr>Evaluate: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Collado, Rafael S</cp:lastModifiedBy>
  <cp:revision>7</cp:revision>
  <dcterms:modified xsi:type="dcterms:W3CDTF">2025-01-28T19:43:19Z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0x010100A30DF50E0FEEE64F891537BC1BA88882</vt:lpwstr>
  </property>
  <property fmtid="{D5CDD505-2E9C-101B-9397-08002B2CF9AE}" pid="3" name="MediaServiceImageTags">
    <vt:lpwstr/>
  </property>
</Properties>
</file>